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5.xml" ContentType="application/inkml+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64" r:id="rId3"/>
    <p:sldId id="295" r:id="rId4"/>
    <p:sldId id="259" r:id="rId5"/>
    <p:sldId id="286" r:id="rId6"/>
    <p:sldId id="296" r:id="rId7"/>
    <p:sldId id="310" r:id="rId8"/>
    <p:sldId id="297" r:id="rId9"/>
    <p:sldId id="320" r:id="rId10"/>
    <p:sldId id="350" r:id="rId11"/>
    <p:sldId id="351" r:id="rId12"/>
    <p:sldId id="287" r:id="rId13"/>
    <p:sldId id="308" r:id="rId14"/>
    <p:sldId id="352" r:id="rId15"/>
    <p:sldId id="353" r:id="rId16"/>
    <p:sldId id="354" r:id="rId17"/>
    <p:sldId id="355" r:id="rId18"/>
    <p:sldId id="356" r:id="rId19"/>
    <p:sldId id="357" r:id="rId20"/>
    <p:sldId id="358" r:id="rId21"/>
  </p:sldIdLst>
  <p:sldSz cx="9144000" cy="5143500" type="screen16x9"/>
  <p:notesSz cx="6858000" cy="9144000"/>
  <p:embeddedFontLst>
    <p:embeddedFont>
      <p:font typeface="Verdana" panose="020B0604030504040204" pitchFamily="34" charset="0"/>
      <p:regular r:id="rId23"/>
      <p:bold r:id="rId24"/>
      <p:italic r:id="rId25"/>
      <p:boldItalic r:id="rId26"/>
    </p:embeddedFont>
    <p:embeddedFont>
      <p:font typeface="Vidaloka" panose="020B0604020202020204" charset="0"/>
      <p:regular r:id="rId27"/>
    </p:embeddedFont>
    <p:embeddedFont>
      <p:font typeface="Lor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08C057-0201-4412-BCD8-A2D4E60AAF38}">
  <a:tblStyle styleId="{1C08C057-0201-4412-BCD8-A2D4E60AAF3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2F9ADB-995F-4EFD-BAC2-C0BB7821DAA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1T12:57:15.654"/>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1T12:57:28.092"/>
    </inkml:context>
    <inkml:brush xml:id="br0">
      <inkml:brushProperty name="width" value="0.05" units="cm"/>
      <inkml:brushProperty name="height" value="0.05" units="cm"/>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1T12:57:29.358"/>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1T12:57:29.709"/>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1T12:55:56.586"/>
    </inkml:context>
    <inkml:brush xml:id="br0">
      <inkml:brushProperty name="width" value="0.05" units="cm"/>
      <inkml:brushProperty name="height" value="0.05" units="cm"/>
      <inkml:brushProperty name="ignorePressure" value="1"/>
    </inkml:brush>
  </inkml:definitions>
  <inkml:trace contextRef="#ctx0" brushRef="#br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1T12:55:57.215"/>
    </inkml:context>
    <inkml:brush xml:id="br0">
      <inkml:brushProperty name="width" value="0.05" units="cm"/>
      <inkml:brushProperty name="height" value="0.05" units="cm"/>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2869698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3683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8c8ebaff74_1_2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8c8ebaff74_1_2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8869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8c8ebaff74_1_2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8c8ebaff74_1_2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420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bd924ddcd4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bd924ddcd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798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8bca512db4_0_1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8bca512db4_0_1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406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8c8ebaff74_1_2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8c8ebaff74_1_2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6014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8c8ebaff74_1_2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8c8ebaff74_1_2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8077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8c8ebaff74_1_2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8c8ebaff74_1_2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761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bd924ddcd4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bd924ddcd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54393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8bca512db4_0_1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8bca512db4_0_1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8892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8bca512db4_0_1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8bca512db4_0_1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563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8555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8c8ebaff74_1_2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8c8ebaff74_1_2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3489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05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6667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bd924ddcd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bd924ddcd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491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bd924ddcd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bd924ddcd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704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8bca512db4_0_18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8bca512db4_0_18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318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41a98d525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41a98d525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719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2"/>
        <p:cNvGrpSpPr/>
        <p:nvPr/>
      </p:nvGrpSpPr>
      <p:grpSpPr>
        <a:xfrm>
          <a:off x="0" y="0"/>
          <a:ext cx="0" cy="0"/>
          <a:chOff x="0" y="0"/>
          <a:chExt cx="0" cy="0"/>
        </a:xfrm>
      </p:grpSpPr>
      <p:sp>
        <p:nvSpPr>
          <p:cNvPr id="1943" name="Google Shape;1943;g8c8ebaff74_1_2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4" name="Google Shape;1944;g8c8ebaff74_1_2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26306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55300" y="1117300"/>
            <a:ext cx="4230600" cy="2908800"/>
          </a:xfrm>
          <a:prstGeom prst="rect">
            <a:avLst/>
          </a:prstGeom>
          <a:effectLst>
            <a:outerShdw blurRad="142875" algn="bl" rotWithShape="0">
              <a:srgbClr val="0072FF"/>
            </a:outerShdw>
          </a:effectLst>
        </p:spPr>
        <p:txBody>
          <a:bodyPr spcFirstLastPara="1" wrap="square" lIns="0" tIns="0" rIns="0" bIns="0" anchor="ctr" anchorCtr="0">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855300" y="2183363"/>
            <a:ext cx="4728600" cy="4965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3" name="Google Shape;13;p3"/>
          <p:cNvSpPr txBox="1">
            <a:spLocks noGrp="1"/>
          </p:cNvSpPr>
          <p:nvPr>
            <p:ph type="subTitle" idx="1"/>
          </p:nvPr>
        </p:nvSpPr>
        <p:spPr>
          <a:xfrm>
            <a:off x="855300" y="2700338"/>
            <a:ext cx="4728600" cy="3360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1800"/>
              <a:buNone/>
              <a:defRPr sz="1800">
                <a:solidFill>
                  <a:schemeClr val="accent6"/>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55300" y="836000"/>
            <a:ext cx="54627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7"/>
          <p:cNvSpPr txBox="1">
            <a:spLocks noGrp="1"/>
          </p:cNvSpPr>
          <p:nvPr>
            <p:ph type="body" idx="1"/>
          </p:nvPr>
        </p:nvSpPr>
        <p:spPr>
          <a:xfrm>
            <a:off x="855300" y="1353950"/>
            <a:ext cx="1734900" cy="3150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0" name="Google Shape;30;p7"/>
          <p:cNvSpPr txBox="1">
            <a:spLocks noGrp="1"/>
          </p:cNvSpPr>
          <p:nvPr>
            <p:ph type="body" idx="2"/>
          </p:nvPr>
        </p:nvSpPr>
        <p:spPr>
          <a:xfrm>
            <a:off x="2772498" y="1353950"/>
            <a:ext cx="1734900" cy="3150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3"/>
          </p:nvPr>
        </p:nvSpPr>
        <p:spPr>
          <a:xfrm>
            <a:off x="4689697" y="1353950"/>
            <a:ext cx="1734900" cy="31506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55300" y="836000"/>
            <a:ext cx="54627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Google Shape;40;p1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78"/>
        <p:cNvGrpSpPr/>
        <p:nvPr/>
      </p:nvGrpSpPr>
      <p:grpSpPr>
        <a:xfrm>
          <a:off x="0" y="0"/>
          <a:ext cx="0" cy="0"/>
          <a:chOff x="0" y="0"/>
          <a:chExt cx="0" cy="0"/>
        </a:xfrm>
      </p:grpSpPr>
      <p:grpSp>
        <p:nvGrpSpPr>
          <p:cNvPr id="179" name="Google Shape;179;p7"/>
          <p:cNvGrpSpPr/>
          <p:nvPr/>
        </p:nvGrpSpPr>
        <p:grpSpPr>
          <a:xfrm>
            <a:off x="-174525" y="-22399"/>
            <a:ext cx="9487164" cy="5193049"/>
            <a:chOff x="-174525" y="-22399"/>
            <a:chExt cx="9487164" cy="5193049"/>
          </a:xfrm>
        </p:grpSpPr>
        <p:sp>
          <p:nvSpPr>
            <p:cNvPr id="180" name="Google Shape;180;p7"/>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81" name="Google Shape;181;p7"/>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82" name="Google Shape;182;p7"/>
            <p:cNvGrpSpPr/>
            <p:nvPr/>
          </p:nvGrpSpPr>
          <p:grpSpPr>
            <a:xfrm>
              <a:off x="263005" y="845117"/>
              <a:ext cx="3790149" cy="3960313"/>
              <a:chOff x="263005" y="845117"/>
              <a:chExt cx="3790149" cy="3960313"/>
            </a:xfrm>
          </p:grpSpPr>
          <p:sp>
            <p:nvSpPr>
              <p:cNvPr id="183" name="Google Shape;183;p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187;p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188;p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189;p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8" name="Google Shape;198;p7"/>
            <p:cNvGrpSpPr/>
            <p:nvPr/>
          </p:nvGrpSpPr>
          <p:grpSpPr>
            <a:xfrm>
              <a:off x="5055305" y="845117"/>
              <a:ext cx="3790149" cy="3960313"/>
              <a:chOff x="263005" y="845117"/>
              <a:chExt cx="3790149" cy="3960313"/>
            </a:xfrm>
          </p:grpSpPr>
          <p:sp>
            <p:nvSpPr>
              <p:cNvPr id="199" name="Google Shape;199;p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12;p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13;p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214" name="Google Shape;214;p7"/>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215" name="Google Shape;215;p7"/>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6" name="Google Shape;216;p7"/>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7" name="Google Shape;217;p7"/>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8" name="Google Shape;218;p7"/>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9" name="Google Shape;219;p7"/>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220" name="Google Shape;220;p7"/>
          <p:cNvSpPr txBox="1">
            <a:spLocks noGrp="1"/>
          </p:cNvSpPr>
          <p:nvPr>
            <p:ph type="title"/>
          </p:nvPr>
        </p:nvSpPr>
        <p:spPr>
          <a:xfrm>
            <a:off x="720000" y="540000"/>
            <a:ext cx="3087300" cy="14592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1" name="Google Shape;221;p7"/>
          <p:cNvSpPr txBox="1">
            <a:spLocks noGrp="1"/>
          </p:cNvSpPr>
          <p:nvPr>
            <p:ph type="subTitle" idx="1"/>
          </p:nvPr>
        </p:nvSpPr>
        <p:spPr>
          <a:xfrm>
            <a:off x="5703898" y="867200"/>
            <a:ext cx="1041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2" name="Google Shape;222;p7"/>
          <p:cNvSpPr txBox="1">
            <a:spLocks noGrp="1"/>
          </p:cNvSpPr>
          <p:nvPr>
            <p:ph type="subTitle" idx="2"/>
          </p:nvPr>
        </p:nvSpPr>
        <p:spPr>
          <a:xfrm>
            <a:off x="5703898" y="2856550"/>
            <a:ext cx="1041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3" name="Google Shape;223;p7"/>
          <p:cNvSpPr txBox="1">
            <a:spLocks noGrp="1"/>
          </p:cNvSpPr>
          <p:nvPr>
            <p:ph type="subTitle" idx="3"/>
          </p:nvPr>
        </p:nvSpPr>
        <p:spPr>
          <a:xfrm>
            <a:off x="906900" y="2856550"/>
            <a:ext cx="1041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4" name="Google Shape;224;p7"/>
          <p:cNvSpPr txBox="1">
            <a:spLocks noGrp="1"/>
          </p:cNvSpPr>
          <p:nvPr>
            <p:ph type="subTitle" idx="4"/>
          </p:nvPr>
        </p:nvSpPr>
        <p:spPr>
          <a:xfrm>
            <a:off x="906900" y="3263350"/>
            <a:ext cx="2506200" cy="11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5" name="Google Shape;225;p7"/>
          <p:cNvSpPr txBox="1">
            <a:spLocks noGrp="1"/>
          </p:cNvSpPr>
          <p:nvPr>
            <p:ph type="subTitle" idx="5"/>
          </p:nvPr>
        </p:nvSpPr>
        <p:spPr>
          <a:xfrm>
            <a:off x="5703900" y="3263350"/>
            <a:ext cx="2506200" cy="11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6" name="Google Shape;226;p7"/>
          <p:cNvSpPr txBox="1">
            <a:spLocks noGrp="1"/>
          </p:cNvSpPr>
          <p:nvPr>
            <p:ph type="subTitle" idx="6"/>
          </p:nvPr>
        </p:nvSpPr>
        <p:spPr>
          <a:xfrm>
            <a:off x="5703900" y="1289800"/>
            <a:ext cx="2506200" cy="113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424156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2"/>
        </a:solidFill>
        <a:effectLst/>
      </p:bgPr>
    </p:bg>
    <p:spTree>
      <p:nvGrpSpPr>
        <p:cNvPr id="1" name="Shape 253"/>
        <p:cNvGrpSpPr/>
        <p:nvPr/>
      </p:nvGrpSpPr>
      <p:grpSpPr>
        <a:xfrm>
          <a:off x="0" y="0"/>
          <a:ext cx="0" cy="0"/>
          <a:chOff x="0" y="0"/>
          <a:chExt cx="0" cy="0"/>
        </a:xfrm>
      </p:grpSpPr>
      <p:sp>
        <p:nvSpPr>
          <p:cNvPr id="254" name="Google Shape;254;p9"/>
          <p:cNvSpPr txBox="1">
            <a:spLocks noGrp="1"/>
          </p:cNvSpPr>
          <p:nvPr>
            <p:ph type="title"/>
          </p:nvPr>
        </p:nvSpPr>
        <p:spPr>
          <a:xfrm>
            <a:off x="3223200" y="1570950"/>
            <a:ext cx="2697600" cy="20016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extLst>
      <p:ext uri="{BB962C8B-B14F-4D97-AF65-F5344CB8AC3E}">
        <p14:creationId xmlns:p14="http://schemas.microsoft.com/office/powerpoint/2010/main" val="373317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533"/>
        <p:cNvGrpSpPr/>
        <p:nvPr/>
      </p:nvGrpSpPr>
      <p:grpSpPr>
        <a:xfrm>
          <a:off x="0" y="0"/>
          <a:ext cx="0" cy="0"/>
          <a:chOff x="0" y="0"/>
          <a:chExt cx="0" cy="0"/>
        </a:xfrm>
      </p:grpSpPr>
      <p:grpSp>
        <p:nvGrpSpPr>
          <p:cNvPr id="534" name="Google Shape;534;p19"/>
          <p:cNvGrpSpPr/>
          <p:nvPr/>
        </p:nvGrpSpPr>
        <p:grpSpPr>
          <a:xfrm>
            <a:off x="-1700" y="329"/>
            <a:ext cx="9147400" cy="5142843"/>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7" name="Google Shape;557;p19"/>
          <p:cNvSpPr txBox="1">
            <a:spLocks noGrp="1"/>
          </p:cNvSpPr>
          <p:nvPr>
            <p:ph type="title"/>
          </p:nvPr>
        </p:nvSpPr>
        <p:spPr>
          <a:xfrm>
            <a:off x="720000" y="540000"/>
            <a:ext cx="4824600" cy="99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2948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5462700" cy="396300"/>
          </a:xfrm>
          <a:prstGeom prst="rect">
            <a:avLst/>
          </a:prstGeom>
          <a:noFill/>
          <a:ln>
            <a:noFill/>
          </a:ln>
          <a:effectLst>
            <a:outerShdw blurRad="142875" algn="bl" rotWithShape="0">
              <a:srgbClr val="0072FF"/>
            </a:outerShdw>
          </a:effectLst>
        </p:spPr>
        <p:txBody>
          <a:bodyPr spcFirstLastPara="1" wrap="square" lIns="0" tIns="0" rIns="0" bIns="0" anchor="ctr" anchorCtr="0">
            <a:noAutofit/>
          </a:bodyPr>
          <a:lstStyle>
            <a:lvl1pPr marL="0" marR="0" lvl="0" indent="0" algn="l" rtl="0">
              <a:lnSpc>
                <a:spcPct val="80000"/>
              </a:lnSpc>
              <a:spcBef>
                <a:spcPts val="0"/>
              </a:spcBef>
              <a:spcAft>
                <a:spcPts val="0"/>
              </a:spcAft>
              <a:buClr>
                <a:schemeClr val="dk1"/>
              </a:buClr>
              <a:buSzPts val="3200"/>
              <a:buFont typeface="Vidaloka"/>
              <a:buNone/>
              <a:defRPr sz="3200">
                <a:solidFill>
                  <a:schemeClr val="dk1"/>
                </a:solidFill>
                <a:latin typeface="Vidaloka"/>
                <a:ea typeface="Vidaloka"/>
                <a:cs typeface="Vidaloka"/>
                <a:sym typeface="Vidaloka"/>
              </a:defRPr>
            </a:lvl1pPr>
            <a:lvl2pPr lvl="1" rtl="0">
              <a:lnSpc>
                <a:spcPct val="80000"/>
              </a:lnSpc>
              <a:spcBef>
                <a:spcPts val="0"/>
              </a:spcBef>
              <a:spcAft>
                <a:spcPts val="0"/>
              </a:spcAft>
              <a:buClr>
                <a:schemeClr val="dk1"/>
              </a:buClr>
              <a:buSzPts val="3200"/>
              <a:buFont typeface="Vidaloka"/>
              <a:buNone/>
              <a:defRPr sz="3200">
                <a:solidFill>
                  <a:schemeClr val="dk1"/>
                </a:solidFill>
                <a:latin typeface="Vidaloka"/>
                <a:ea typeface="Vidaloka"/>
                <a:cs typeface="Vidaloka"/>
                <a:sym typeface="Vidaloka"/>
              </a:defRPr>
            </a:lvl2pPr>
            <a:lvl3pPr lvl="2" rtl="0">
              <a:lnSpc>
                <a:spcPct val="80000"/>
              </a:lnSpc>
              <a:spcBef>
                <a:spcPts val="0"/>
              </a:spcBef>
              <a:spcAft>
                <a:spcPts val="0"/>
              </a:spcAft>
              <a:buClr>
                <a:schemeClr val="dk1"/>
              </a:buClr>
              <a:buSzPts val="3200"/>
              <a:buFont typeface="Vidaloka"/>
              <a:buNone/>
              <a:defRPr sz="3200">
                <a:solidFill>
                  <a:schemeClr val="dk1"/>
                </a:solidFill>
                <a:latin typeface="Vidaloka"/>
                <a:ea typeface="Vidaloka"/>
                <a:cs typeface="Vidaloka"/>
                <a:sym typeface="Vidaloka"/>
              </a:defRPr>
            </a:lvl3pPr>
            <a:lvl4pPr lvl="3" rtl="0">
              <a:lnSpc>
                <a:spcPct val="80000"/>
              </a:lnSpc>
              <a:spcBef>
                <a:spcPts val="0"/>
              </a:spcBef>
              <a:spcAft>
                <a:spcPts val="0"/>
              </a:spcAft>
              <a:buClr>
                <a:schemeClr val="dk1"/>
              </a:buClr>
              <a:buSzPts val="3200"/>
              <a:buFont typeface="Vidaloka"/>
              <a:buNone/>
              <a:defRPr sz="3200">
                <a:solidFill>
                  <a:schemeClr val="dk1"/>
                </a:solidFill>
                <a:latin typeface="Vidaloka"/>
                <a:ea typeface="Vidaloka"/>
                <a:cs typeface="Vidaloka"/>
                <a:sym typeface="Vidaloka"/>
              </a:defRPr>
            </a:lvl4pPr>
            <a:lvl5pPr lvl="4" rtl="0">
              <a:lnSpc>
                <a:spcPct val="80000"/>
              </a:lnSpc>
              <a:spcBef>
                <a:spcPts val="0"/>
              </a:spcBef>
              <a:spcAft>
                <a:spcPts val="0"/>
              </a:spcAft>
              <a:buClr>
                <a:schemeClr val="dk1"/>
              </a:buClr>
              <a:buSzPts val="3200"/>
              <a:buFont typeface="Vidaloka"/>
              <a:buNone/>
              <a:defRPr sz="3200">
                <a:solidFill>
                  <a:schemeClr val="dk1"/>
                </a:solidFill>
                <a:latin typeface="Vidaloka"/>
                <a:ea typeface="Vidaloka"/>
                <a:cs typeface="Vidaloka"/>
                <a:sym typeface="Vidaloka"/>
              </a:defRPr>
            </a:lvl5pPr>
            <a:lvl6pPr lvl="5" rtl="0">
              <a:lnSpc>
                <a:spcPct val="80000"/>
              </a:lnSpc>
              <a:spcBef>
                <a:spcPts val="0"/>
              </a:spcBef>
              <a:spcAft>
                <a:spcPts val="0"/>
              </a:spcAft>
              <a:buClr>
                <a:schemeClr val="dk1"/>
              </a:buClr>
              <a:buSzPts val="3200"/>
              <a:buFont typeface="Vidaloka"/>
              <a:buNone/>
              <a:defRPr sz="3200">
                <a:solidFill>
                  <a:schemeClr val="dk1"/>
                </a:solidFill>
                <a:latin typeface="Vidaloka"/>
                <a:ea typeface="Vidaloka"/>
                <a:cs typeface="Vidaloka"/>
                <a:sym typeface="Vidaloka"/>
              </a:defRPr>
            </a:lvl6pPr>
            <a:lvl7pPr lvl="6" rtl="0">
              <a:lnSpc>
                <a:spcPct val="80000"/>
              </a:lnSpc>
              <a:spcBef>
                <a:spcPts val="0"/>
              </a:spcBef>
              <a:spcAft>
                <a:spcPts val="0"/>
              </a:spcAft>
              <a:buClr>
                <a:schemeClr val="dk1"/>
              </a:buClr>
              <a:buSzPts val="3200"/>
              <a:buFont typeface="Vidaloka"/>
              <a:buNone/>
              <a:defRPr sz="3200">
                <a:solidFill>
                  <a:schemeClr val="dk1"/>
                </a:solidFill>
                <a:latin typeface="Vidaloka"/>
                <a:ea typeface="Vidaloka"/>
                <a:cs typeface="Vidaloka"/>
                <a:sym typeface="Vidaloka"/>
              </a:defRPr>
            </a:lvl7pPr>
            <a:lvl8pPr lvl="7" rtl="0">
              <a:lnSpc>
                <a:spcPct val="80000"/>
              </a:lnSpc>
              <a:spcBef>
                <a:spcPts val="0"/>
              </a:spcBef>
              <a:spcAft>
                <a:spcPts val="0"/>
              </a:spcAft>
              <a:buClr>
                <a:schemeClr val="dk1"/>
              </a:buClr>
              <a:buSzPts val="3200"/>
              <a:buFont typeface="Vidaloka"/>
              <a:buNone/>
              <a:defRPr sz="3200">
                <a:solidFill>
                  <a:schemeClr val="dk1"/>
                </a:solidFill>
                <a:latin typeface="Vidaloka"/>
                <a:ea typeface="Vidaloka"/>
                <a:cs typeface="Vidaloka"/>
                <a:sym typeface="Vidaloka"/>
              </a:defRPr>
            </a:lvl8pPr>
            <a:lvl9pPr lvl="8" rtl="0">
              <a:lnSpc>
                <a:spcPct val="80000"/>
              </a:lnSpc>
              <a:spcBef>
                <a:spcPts val="0"/>
              </a:spcBef>
              <a:spcAft>
                <a:spcPts val="0"/>
              </a:spcAft>
              <a:buClr>
                <a:schemeClr val="dk1"/>
              </a:buClr>
              <a:buSzPts val="3200"/>
              <a:buFont typeface="Vidaloka"/>
              <a:buNone/>
              <a:defRPr sz="3200">
                <a:solidFill>
                  <a:schemeClr val="dk1"/>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855300" y="1353948"/>
            <a:ext cx="5462700" cy="3033900"/>
          </a:xfrm>
          <a:prstGeom prst="rect">
            <a:avLst/>
          </a:prstGeom>
          <a:noFill/>
          <a:ln>
            <a:noFill/>
          </a:ln>
        </p:spPr>
        <p:txBody>
          <a:bodyPr spcFirstLastPara="1" wrap="square" lIns="0" tIns="0" rIns="0" bIns="0" anchor="t" anchorCtr="0">
            <a:noAutofit/>
          </a:bodyPr>
          <a:lstStyle>
            <a:lvl1pPr marL="457200" lvl="0" indent="-355600" rtl="0">
              <a:spcBef>
                <a:spcPts val="600"/>
              </a:spcBef>
              <a:spcAft>
                <a:spcPts val="0"/>
              </a:spcAft>
              <a:buClr>
                <a:schemeClr val="accent6"/>
              </a:buClr>
              <a:buSzPts val="2000"/>
              <a:buFont typeface="Lora"/>
              <a:buChar char="✦"/>
              <a:defRPr sz="2400">
                <a:solidFill>
                  <a:schemeClr val="dk1"/>
                </a:solidFill>
                <a:latin typeface="Lora"/>
                <a:ea typeface="Lora"/>
                <a:cs typeface="Lora"/>
                <a:sym typeface="Lora"/>
              </a:defRPr>
            </a:lvl1pPr>
            <a:lvl2pPr marL="914400" lvl="1" indent="-355600" rtl="0">
              <a:spcBef>
                <a:spcPts val="0"/>
              </a:spcBef>
              <a:spcAft>
                <a:spcPts val="0"/>
              </a:spcAft>
              <a:buClr>
                <a:schemeClr val="accent4"/>
              </a:buClr>
              <a:buSzPts val="2000"/>
              <a:buFont typeface="Lora"/>
              <a:buChar char="✧"/>
              <a:defRPr sz="2400">
                <a:solidFill>
                  <a:schemeClr val="dk1"/>
                </a:solidFill>
                <a:latin typeface="Lora"/>
                <a:ea typeface="Lora"/>
                <a:cs typeface="Lora"/>
                <a:sym typeface="Lora"/>
              </a:defRPr>
            </a:lvl2pPr>
            <a:lvl3pPr marL="1371600" lvl="2" indent="-381000" rtl="0">
              <a:spcBef>
                <a:spcPts val="0"/>
              </a:spcBef>
              <a:spcAft>
                <a:spcPts val="0"/>
              </a:spcAft>
              <a:buClr>
                <a:schemeClr val="accent5"/>
              </a:buClr>
              <a:buSzPts val="2400"/>
              <a:buFont typeface="Lora"/>
              <a:buChar char="■"/>
              <a:defRPr sz="2400">
                <a:solidFill>
                  <a:schemeClr val="dk1"/>
                </a:solidFill>
                <a:latin typeface="Lora"/>
                <a:ea typeface="Lora"/>
                <a:cs typeface="Lora"/>
                <a:sym typeface="Lora"/>
              </a:defRPr>
            </a:lvl3pPr>
            <a:lvl4pPr marL="1828800" lvl="3" indent="-381000" rtl="0">
              <a:spcBef>
                <a:spcPts val="0"/>
              </a:spcBef>
              <a:spcAft>
                <a:spcPts val="0"/>
              </a:spcAft>
              <a:buClr>
                <a:schemeClr val="dk1"/>
              </a:buClr>
              <a:buSzPts val="2400"/>
              <a:buFont typeface="Lora"/>
              <a:buChar char="●"/>
              <a:defRPr sz="2400">
                <a:solidFill>
                  <a:schemeClr val="dk1"/>
                </a:solidFill>
                <a:latin typeface="Lora"/>
                <a:ea typeface="Lora"/>
                <a:cs typeface="Lora"/>
                <a:sym typeface="Lora"/>
              </a:defRPr>
            </a:lvl4pPr>
            <a:lvl5pPr marL="2286000" lvl="4" indent="-381000" rtl="0">
              <a:spcBef>
                <a:spcPts val="0"/>
              </a:spcBef>
              <a:spcAft>
                <a:spcPts val="0"/>
              </a:spcAft>
              <a:buClr>
                <a:schemeClr val="dk1"/>
              </a:buClr>
              <a:buSzPts val="2400"/>
              <a:buFont typeface="Lora"/>
              <a:buChar char="○"/>
              <a:defRPr sz="2400">
                <a:solidFill>
                  <a:schemeClr val="dk1"/>
                </a:solidFill>
                <a:latin typeface="Lora"/>
                <a:ea typeface="Lora"/>
                <a:cs typeface="Lora"/>
                <a:sym typeface="Lora"/>
              </a:defRPr>
            </a:lvl5pPr>
            <a:lvl6pPr marL="2743200" lvl="5" indent="-381000" rtl="0">
              <a:spcBef>
                <a:spcPts val="0"/>
              </a:spcBef>
              <a:spcAft>
                <a:spcPts val="0"/>
              </a:spcAft>
              <a:buClr>
                <a:schemeClr val="dk1"/>
              </a:buClr>
              <a:buSzPts val="2400"/>
              <a:buFont typeface="Lora"/>
              <a:buChar char="■"/>
              <a:defRPr sz="2400">
                <a:solidFill>
                  <a:schemeClr val="dk1"/>
                </a:solidFill>
                <a:latin typeface="Lora"/>
                <a:ea typeface="Lora"/>
                <a:cs typeface="Lora"/>
                <a:sym typeface="Lora"/>
              </a:defRPr>
            </a:lvl6pPr>
            <a:lvl7pPr marL="3200400" lvl="6" indent="-381000" rtl="0">
              <a:spcBef>
                <a:spcPts val="0"/>
              </a:spcBef>
              <a:spcAft>
                <a:spcPts val="0"/>
              </a:spcAft>
              <a:buClr>
                <a:schemeClr val="dk1"/>
              </a:buClr>
              <a:buSzPts val="2400"/>
              <a:buFont typeface="Lora"/>
              <a:buChar char="●"/>
              <a:defRPr sz="2400">
                <a:solidFill>
                  <a:schemeClr val="dk1"/>
                </a:solidFill>
                <a:latin typeface="Lora"/>
                <a:ea typeface="Lora"/>
                <a:cs typeface="Lora"/>
                <a:sym typeface="Lora"/>
              </a:defRPr>
            </a:lvl7pPr>
            <a:lvl8pPr marL="3657600" lvl="7" indent="-381000" rtl="0">
              <a:spcBef>
                <a:spcPts val="0"/>
              </a:spcBef>
              <a:spcAft>
                <a:spcPts val="0"/>
              </a:spcAft>
              <a:buClr>
                <a:schemeClr val="dk1"/>
              </a:buClr>
              <a:buSzPts val="2400"/>
              <a:buFont typeface="Lora"/>
              <a:buChar char="○"/>
              <a:defRPr sz="2400">
                <a:solidFill>
                  <a:schemeClr val="dk1"/>
                </a:solidFill>
                <a:latin typeface="Lora"/>
                <a:ea typeface="Lora"/>
                <a:cs typeface="Lora"/>
                <a:sym typeface="Lora"/>
              </a:defRPr>
            </a:lvl8pPr>
            <a:lvl9pPr marL="4114800" lvl="8" indent="-381000" rtl="0">
              <a:spcBef>
                <a:spcPts val="0"/>
              </a:spcBef>
              <a:spcAft>
                <a:spcPts val="0"/>
              </a:spcAft>
              <a:buClr>
                <a:schemeClr val="dk1"/>
              </a:buClr>
              <a:buSzPts val="2400"/>
              <a:buFont typeface="Lora"/>
              <a:buChar char="■"/>
              <a:defRPr sz="2400">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a:effectLst>
            <a:outerShdw blurRad="114300" algn="bl" rotWithShape="0">
              <a:srgbClr val="FFFF00"/>
            </a:outerShdw>
          </a:effectLst>
        </p:spPr>
        <p:txBody>
          <a:bodyPr spcFirstLastPara="1" wrap="square" lIns="0" tIns="0" rIns="0" bIns="0" anchor="ctr" anchorCtr="0">
            <a:noAutofit/>
          </a:bodyPr>
          <a:lstStyle>
            <a:lvl1pPr lvl="0" algn="r" rtl="0">
              <a:buNone/>
              <a:defRPr sz="1300">
                <a:solidFill>
                  <a:schemeClr val="accent5"/>
                </a:solidFill>
                <a:latin typeface="Vidaloka"/>
                <a:ea typeface="Vidaloka"/>
                <a:cs typeface="Vidaloka"/>
                <a:sym typeface="Vidaloka"/>
              </a:defRPr>
            </a:lvl1pPr>
            <a:lvl2pPr lvl="1" algn="r" rtl="0">
              <a:buNone/>
              <a:defRPr sz="1300">
                <a:solidFill>
                  <a:schemeClr val="accent5"/>
                </a:solidFill>
                <a:latin typeface="Vidaloka"/>
                <a:ea typeface="Vidaloka"/>
                <a:cs typeface="Vidaloka"/>
                <a:sym typeface="Vidaloka"/>
              </a:defRPr>
            </a:lvl2pPr>
            <a:lvl3pPr lvl="2" algn="r" rtl="0">
              <a:buNone/>
              <a:defRPr sz="1300">
                <a:solidFill>
                  <a:schemeClr val="accent5"/>
                </a:solidFill>
                <a:latin typeface="Vidaloka"/>
                <a:ea typeface="Vidaloka"/>
                <a:cs typeface="Vidaloka"/>
                <a:sym typeface="Vidaloka"/>
              </a:defRPr>
            </a:lvl3pPr>
            <a:lvl4pPr lvl="3" algn="r" rtl="0">
              <a:buNone/>
              <a:defRPr sz="1300">
                <a:solidFill>
                  <a:schemeClr val="accent5"/>
                </a:solidFill>
                <a:latin typeface="Vidaloka"/>
                <a:ea typeface="Vidaloka"/>
                <a:cs typeface="Vidaloka"/>
                <a:sym typeface="Vidaloka"/>
              </a:defRPr>
            </a:lvl4pPr>
            <a:lvl5pPr lvl="4" algn="r" rtl="0">
              <a:buNone/>
              <a:defRPr sz="1300">
                <a:solidFill>
                  <a:schemeClr val="accent5"/>
                </a:solidFill>
                <a:latin typeface="Vidaloka"/>
                <a:ea typeface="Vidaloka"/>
                <a:cs typeface="Vidaloka"/>
                <a:sym typeface="Vidaloka"/>
              </a:defRPr>
            </a:lvl5pPr>
            <a:lvl6pPr lvl="5" algn="r" rtl="0">
              <a:buNone/>
              <a:defRPr sz="1300">
                <a:solidFill>
                  <a:schemeClr val="accent5"/>
                </a:solidFill>
                <a:latin typeface="Vidaloka"/>
                <a:ea typeface="Vidaloka"/>
                <a:cs typeface="Vidaloka"/>
                <a:sym typeface="Vidaloka"/>
              </a:defRPr>
            </a:lvl6pPr>
            <a:lvl7pPr lvl="6" algn="r" rtl="0">
              <a:buNone/>
              <a:defRPr sz="1300">
                <a:solidFill>
                  <a:schemeClr val="accent5"/>
                </a:solidFill>
                <a:latin typeface="Vidaloka"/>
                <a:ea typeface="Vidaloka"/>
                <a:cs typeface="Vidaloka"/>
                <a:sym typeface="Vidaloka"/>
              </a:defRPr>
            </a:lvl7pPr>
            <a:lvl8pPr lvl="7" algn="r" rtl="0">
              <a:buNone/>
              <a:defRPr sz="1300">
                <a:solidFill>
                  <a:schemeClr val="accent5"/>
                </a:solidFill>
                <a:latin typeface="Vidaloka"/>
                <a:ea typeface="Vidaloka"/>
                <a:cs typeface="Vidaloka"/>
                <a:sym typeface="Vidaloka"/>
              </a:defRPr>
            </a:lvl8pPr>
            <a:lvl9pPr lvl="8" algn="r" rtl="0">
              <a:buNone/>
              <a:defRPr sz="1300">
                <a:solidFill>
                  <a:schemeClr val="accent5"/>
                </a:solidFill>
                <a:latin typeface="Vidaloka"/>
                <a:ea typeface="Vidaloka"/>
                <a:cs typeface="Vidaloka"/>
                <a:sym typeface="Vidaloka"/>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6" r:id="rId5"/>
    <p:sldLayoutId id="2147483667" r:id="rId6"/>
    <p:sldLayoutId id="2147483669" r:id="rId7"/>
    <p:sldLayoutId id="2147483673"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customXml" Target="../ink/ink6.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318977" y="1060593"/>
            <a:ext cx="4958309" cy="156210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English Comprehension</a:t>
            </a:r>
            <a:endParaRPr dirty="0"/>
          </a:p>
        </p:txBody>
      </p:sp>
      <p:sp>
        <p:nvSpPr>
          <p:cNvPr id="3" name="Google Shape;74;p16">
            <a:extLst>
              <a:ext uri="{FF2B5EF4-FFF2-40B4-BE49-F238E27FC236}">
                <a16:creationId xmlns="" xmlns:a16="http://schemas.microsoft.com/office/drawing/2014/main" id="{5659E3B3-83E4-4AD0-ABFD-FF690E9D3F89}"/>
              </a:ext>
            </a:extLst>
          </p:cNvPr>
          <p:cNvSpPr txBox="1">
            <a:spLocks/>
          </p:cNvSpPr>
          <p:nvPr/>
        </p:nvSpPr>
        <p:spPr>
          <a:xfrm>
            <a:off x="1212112" y="2904904"/>
            <a:ext cx="4728600" cy="3360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accent1">
                    <a:lumMod val="40000"/>
                    <a:lumOff val="60000"/>
                  </a:schemeClr>
                </a:solidFill>
              </a:rPr>
              <a:t>Bring Out The Joy Of Reading</a:t>
            </a:r>
          </a:p>
          <a:p>
            <a:endParaRPr lang="en-US" dirty="0">
              <a:solidFill>
                <a:schemeClr val="accent1">
                  <a:lumMod val="40000"/>
                  <a:lumOff val="60000"/>
                </a:schemeClr>
              </a:solidFill>
            </a:endParaRPr>
          </a:p>
        </p:txBody>
      </p:sp>
      <p:sp>
        <p:nvSpPr>
          <p:cNvPr id="4" name="Google Shape;74;p16">
            <a:extLst>
              <a:ext uri="{FF2B5EF4-FFF2-40B4-BE49-F238E27FC236}">
                <a16:creationId xmlns="" xmlns:a16="http://schemas.microsoft.com/office/drawing/2014/main" id="{7A541CA6-C354-4D3D-9EE8-EBEAFF70C099}"/>
              </a:ext>
            </a:extLst>
          </p:cNvPr>
          <p:cNvSpPr txBox="1">
            <a:spLocks/>
          </p:cNvSpPr>
          <p:nvPr/>
        </p:nvSpPr>
        <p:spPr>
          <a:xfrm>
            <a:off x="1584251" y="3355110"/>
            <a:ext cx="1633869" cy="3360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solidFill>
                  <a:schemeClr val="accent1">
                    <a:lumMod val="40000"/>
                    <a:lumOff val="60000"/>
                  </a:schemeClr>
                </a:solidFill>
              </a:rPr>
              <a:t>Grade 5-6</a:t>
            </a:r>
          </a:p>
        </p:txBody>
      </p:sp>
      <p:sp>
        <p:nvSpPr>
          <p:cNvPr id="8" name="Rectangle 7">
            <a:extLst>
              <a:ext uri="{FF2B5EF4-FFF2-40B4-BE49-F238E27FC236}">
                <a16:creationId xmlns="" xmlns:a16="http://schemas.microsoft.com/office/drawing/2014/main" id="{7F72762C-EE40-470C-ACFF-C845E471D7EF}"/>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51" name="Google Shape;1951;p49"/>
          <p:cNvSpPr txBox="1">
            <a:spLocks noGrp="1"/>
          </p:cNvSpPr>
          <p:nvPr>
            <p:ph type="title"/>
          </p:nvPr>
        </p:nvSpPr>
        <p:spPr>
          <a:xfrm>
            <a:off x="3181237" y="226540"/>
            <a:ext cx="2964382"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bg1"/>
                </a:solidFill>
              </a:rPr>
              <a:t>Continuation…</a:t>
            </a:r>
            <a:endParaRPr dirty="0">
              <a:solidFill>
                <a:schemeClr val="bg1"/>
              </a:solidFill>
            </a:endParaRPr>
          </a:p>
        </p:txBody>
      </p:sp>
      <p:grpSp>
        <p:nvGrpSpPr>
          <p:cNvPr id="1952" name="Google Shape;1952;p49"/>
          <p:cNvGrpSpPr/>
          <p:nvPr/>
        </p:nvGrpSpPr>
        <p:grpSpPr>
          <a:xfrm flipH="1">
            <a:off x="3124532" y="550101"/>
            <a:ext cx="2661131" cy="188050"/>
            <a:chOff x="4351850" y="2175475"/>
            <a:chExt cx="867220" cy="171096"/>
          </a:xfrm>
        </p:grpSpPr>
        <p:sp>
          <p:nvSpPr>
            <p:cNvPr id="1953" name="Google Shape;1953;p4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49"/>
            <p:cNvSpPr/>
            <p:nvPr/>
          </p:nvSpPr>
          <p:spPr>
            <a:xfrm>
              <a:off x="4418320" y="2190996"/>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70" name="Google Shape;1970;p49"/>
          <p:cNvGrpSpPr/>
          <p:nvPr/>
        </p:nvGrpSpPr>
        <p:grpSpPr>
          <a:xfrm rot="-4355879">
            <a:off x="8284451" y="4341773"/>
            <a:ext cx="1030978" cy="397998"/>
            <a:chOff x="-623075" y="2736900"/>
            <a:chExt cx="720250" cy="273275"/>
          </a:xfrm>
        </p:grpSpPr>
        <p:sp>
          <p:nvSpPr>
            <p:cNvPr id="1971" name="Google Shape;1971;p49"/>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2" name="Google Shape;1972;p49"/>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3" name="Google Shape;1973;p49"/>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4" name="Google Shape;1974;p49"/>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5" name="Google Shape;1975;p49"/>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6" name="Google Shape;1976;p49"/>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7" name="Google Shape;1977;p49"/>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8" name="Google Shape;1978;p49"/>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9" name="Google Shape;1979;p49"/>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0" name="Google Shape;1980;p49"/>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1" name="Google Shape;1981;p49"/>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2" name="Google Shape;1982;p49"/>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3" name="Google Shape;1983;p49"/>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4" name="Google Shape;1984;p49"/>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5" name="Google Shape;1985;p49"/>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6" name="Google Shape;1986;p49"/>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7" name="Google Shape;1987;p49"/>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8" name="Google Shape;1988;p49"/>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9" name="Google Shape;1989;p49"/>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0" name="Google Shape;1990;p49"/>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1" name="Google Shape;1991;p49"/>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2" name="Google Shape;1992;p49"/>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3" name="Google Shape;1993;p49"/>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4" name="Google Shape;1994;p49"/>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5" name="Google Shape;1995;p49"/>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6" name="Google Shape;1996;p49"/>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7" name="Google Shape;1997;p49"/>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8" name="Google Shape;1998;p49"/>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9" name="Google Shape;1999;p49"/>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grpSp>
      <p:sp>
        <p:nvSpPr>
          <p:cNvPr id="2" name="TextBox 1">
            <a:extLst>
              <a:ext uri="{FF2B5EF4-FFF2-40B4-BE49-F238E27FC236}">
                <a16:creationId xmlns="" xmlns:a16="http://schemas.microsoft.com/office/drawing/2014/main" id="{70A8EF94-7DA1-44B5-AC5E-6F4BD5744BFA}"/>
              </a:ext>
            </a:extLst>
          </p:cNvPr>
          <p:cNvSpPr txBox="1"/>
          <p:nvPr/>
        </p:nvSpPr>
        <p:spPr>
          <a:xfrm>
            <a:off x="480426" y="826445"/>
            <a:ext cx="8261330" cy="4016484"/>
          </a:xfrm>
          <a:prstGeom prst="rect">
            <a:avLst/>
          </a:prstGeom>
          <a:noFill/>
        </p:spPr>
        <p:txBody>
          <a:bodyPr wrap="square" rtlCol="0">
            <a:spAutoFit/>
          </a:bodyPr>
          <a:lstStyle/>
          <a:p>
            <a:pPr algn="just"/>
            <a:r>
              <a:rPr lang="en-US" sz="1500" dirty="0">
                <a:latin typeface="+mj-lt"/>
              </a:rPr>
              <a:t>Our planet is in a galaxy called the Milky Way. The sun is a big star in our part of this giant galaxy, but our galaxy holds millions of other stars. The sun is very important to our planet because it provides light during the day, and gives us heat, too. Two other planets are closer to the sun than Earth: Mercury and Venus. Each planet has its own characteristics. We have learned more about them by studying the solar system with telescopes and spacecraft. Unmanned spacecraft have taken scientific instruments as far away as the planet Mars. There they found similarities to Earth, including kinds of land formations such as mountains as well as other features, and a landscape that seems to be the same rocky surface on most of that red planet, but they have not found any life forms on that barren planet. </a:t>
            </a:r>
          </a:p>
          <a:p>
            <a:pPr algn="just"/>
            <a:endParaRPr lang="en-US" sz="1500" dirty="0">
              <a:latin typeface="+mj-lt"/>
            </a:endParaRPr>
          </a:p>
          <a:p>
            <a:pPr algn="just"/>
            <a:endParaRPr lang="en-US" sz="1500" dirty="0">
              <a:latin typeface="+mj-lt"/>
            </a:endParaRPr>
          </a:p>
          <a:p>
            <a:pPr algn="just"/>
            <a:r>
              <a:rPr lang="en-US" sz="1500" dirty="0">
                <a:latin typeface="+mj-lt"/>
              </a:rPr>
              <a:t>Scientists figured out how the Earth changes. Earth orbits the sun once each year, which means it travels once around the sun every 365 days. The other eight planets in our solar system also orbit around the sun. All travel in a pattern called an </a:t>
            </a:r>
            <a:r>
              <a:rPr lang="en-US" sz="1500" b="1" dirty="0">
                <a:solidFill>
                  <a:srgbClr val="FF0000"/>
                </a:solidFill>
                <a:latin typeface="+mj-lt"/>
              </a:rPr>
              <a:t>ellipse</a:t>
            </a:r>
            <a:r>
              <a:rPr lang="en-US" sz="1500" dirty="0">
                <a:latin typeface="+mj-lt"/>
              </a:rPr>
              <a:t>, which is a type of oval. Therefore, at times, Earth is farther from the sun. Scientists figured out that the farther Earth was from the sun, the cooler the planet was. They also figured out that it is the tilt of the Earth’s </a:t>
            </a:r>
            <a:r>
              <a:rPr lang="en-US" sz="1500" b="1" dirty="0">
                <a:solidFill>
                  <a:srgbClr val="FF0000"/>
                </a:solidFill>
                <a:latin typeface="+mj-lt"/>
              </a:rPr>
              <a:t>axis</a:t>
            </a:r>
            <a:r>
              <a:rPr lang="en-US" sz="1500" dirty="0">
                <a:latin typeface="+mj-lt"/>
              </a:rPr>
              <a:t>, however, that has the greatest effect on temperatures.</a:t>
            </a:r>
            <a:endParaRPr lang="en-IN" sz="1500" dirty="0">
              <a:latin typeface="+mj-lt"/>
            </a:endParaRPr>
          </a:p>
        </p:txBody>
      </p:sp>
      <p:sp>
        <p:nvSpPr>
          <p:cNvPr id="38" name="Rectangle 37">
            <a:extLst>
              <a:ext uri="{FF2B5EF4-FFF2-40B4-BE49-F238E27FC236}">
                <a16:creationId xmlns="" xmlns:a16="http://schemas.microsoft.com/office/drawing/2014/main" id="{6BE2C010-E86C-44F5-AF03-E7EC59301037}"/>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extLst>
      <p:ext uri="{BB962C8B-B14F-4D97-AF65-F5344CB8AC3E}">
        <p14:creationId xmlns:p14="http://schemas.microsoft.com/office/powerpoint/2010/main" val="3700905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51" name="Google Shape;1951;p49"/>
          <p:cNvSpPr txBox="1">
            <a:spLocks noGrp="1"/>
          </p:cNvSpPr>
          <p:nvPr>
            <p:ph type="title"/>
          </p:nvPr>
        </p:nvSpPr>
        <p:spPr>
          <a:xfrm>
            <a:off x="1716446" y="228548"/>
            <a:ext cx="3035265"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bg1"/>
                </a:solidFill>
              </a:rPr>
              <a:t>Continuation…</a:t>
            </a:r>
            <a:endParaRPr dirty="0">
              <a:solidFill>
                <a:schemeClr val="bg1"/>
              </a:solidFill>
            </a:endParaRPr>
          </a:p>
        </p:txBody>
      </p:sp>
      <p:grpSp>
        <p:nvGrpSpPr>
          <p:cNvPr id="1970" name="Google Shape;1970;p49"/>
          <p:cNvGrpSpPr/>
          <p:nvPr/>
        </p:nvGrpSpPr>
        <p:grpSpPr>
          <a:xfrm rot="-4355879">
            <a:off x="8284451" y="4341773"/>
            <a:ext cx="1030978" cy="397998"/>
            <a:chOff x="-623075" y="2736900"/>
            <a:chExt cx="720250" cy="273275"/>
          </a:xfrm>
        </p:grpSpPr>
        <p:sp>
          <p:nvSpPr>
            <p:cNvPr id="1971" name="Google Shape;1971;p49"/>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2" name="Google Shape;1972;p49"/>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3" name="Google Shape;1973;p49"/>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4" name="Google Shape;1974;p49"/>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5" name="Google Shape;1975;p49"/>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6" name="Google Shape;1976;p49"/>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7" name="Google Shape;1977;p49"/>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8" name="Google Shape;1978;p49"/>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9" name="Google Shape;1979;p49"/>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0" name="Google Shape;1980;p49"/>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1" name="Google Shape;1981;p49"/>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2" name="Google Shape;1982;p49"/>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3" name="Google Shape;1983;p49"/>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4" name="Google Shape;1984;p49"/>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5" name="Google Shape;1985;p49"/>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6" name="Google Shape;1986;p49"/>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7" name="Google Shape;1987;p49"/>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8" name="Google Shape;1988;p49"/>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9" name="Google Shape;1989;p49"/>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0" name="Google Shape;1990;p49"/>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1" name="Google Shape;1991;p49"/>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2" name="Google Shape;1992;p49"/>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3" name="Google Shape;1993;p49"/>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4" name="Google Shape;1994;p49"/>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5" name="Google Shape;1995;p49"/>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6" name="Google Shape;1996;p49"/>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7" name="Google Shape;1997;p49"/>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8" name="Google Shape;1998;p49"/>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9" name="Google Shape;1999;p49"/>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grpSp>
      <p:sp>
        <p:nvSpPr>
          <p:cNvPr id="2" name="TextBox 1">
            <a:extLst>
              <a:ext uri="{FF2B5EF4-FFF2-40B4-BE49-F238E27FC236}">
                <a16:creationId xmlns="" xmlns:a16="http://schemas.microsoft.com/office/drawing/2014/main" id="{70A8EF94-7DA1-44B5-AC5E-6F4BD5744BFA}"/>
              </a:ext>
            </a:extLst>
          </p:cNvPr>
          <p:cNvSpPr txBox="1"/>
          <p:nvPr/>
        </p:nvSpPr>
        <p:spPr>
          <a:xfrm>
            <a:off x="532060" y="3027881"/>
            <a:ext cx="8261330" cy="1477328"/>
          </a:xfrm>
          <a:prstGeom prst="rect">
            <a:avLst/>
          </a:prstGeom>
          <a:noFill/>
        </p:spPr>
        <p:txBody>
          <a:bodyPr wrap="square" rtlCol="0">
            <a:spAutoFit/>
          </a:bodyPr>
          <a:lstStyle/>
          <a:p>
            <a:pPr algn="just"/>
            <a:r>
              <a:rPr lang="en-US" sz="1500" dirty="0">
                <a:latin typeface="+mj-lt"/>
              </a:rPr>
              <a:t>Scientists are still learning about our galaxy. There will always be new things to discover. Today astronauts travel into space; they are explorers. Long ago, explorers used to travel the sea and map places no one had been before. Now, astronauts travel in ships—spacecraft-- thousands of miles in space, where still much is unknown. While it is dangerous to travel in space, astronauts are </a:t>
            </a:r>
            <a:r>
              <a:rPr lang="en-US" sz="1500" b="1" dirty="0">
                <a:solidFill>
                  <a:srgbClr val="FF0000"/>
                </a:solidFill>
                <a:latin typeface="+mj-lt"/>
              </a:rPr>
              <a:t>dauntless</a:t>
            </a:r>
            <a:r>
              <a:rPr lang="en-US" sz="1500" dirty="0">
                <a:latin typeface="+mj-lt"/>
              </a:rPr>
              <a:t> and bravely travel thousands of miles just to learn. They bring skills with technology and research and courage to their work.</a:t>
            </a:r>
            <a:endParaRPr lang="en-IN" sz="1500" dirty="0">
              <a:latin typeface="+mj-lt"/>
            </a:endParaRPr>
          </a:p>
        </p:txBody>
      </p:sp>
      <p:grpSp>
        <p:nvGrpSpPr>
          <p:cNvPr id="38" name="Google Shape;1952;p49">
            <a:extLst>
              <a:ext uri="{FF2B5EF4-FFF2-40B4-BE49-F238E27FC236}">
                <a16:creationId xmlns="" xmlns:a16="http://schemas.microsoft.com/office/drawing/2014/main" id="{84EFD378-4BE8-4804-A6CF-6918A3823BA6}"/>
              </a:ext>
            </a:extLst>
          </p:cNvPr>
          <p:cNvGrpSpPr/>
          <p:nvPr/>
        </p:nvGrpSpPr>
        <p:grpSpPr>
          <a:xfrm flipH="1">
            <a:off x="1635821" y="613641"/>
            <a:ext cx="2661131" cy="188050"/>
            <a:chOff x="4351850" y="2175475"/>
            <a:chExt cx="867220" cy="171096"/>
          </a:xfrm>
        </p:grpSpPr>
        <p:sp>
          <p:nvSpPr>
            <p:cNvPr id="39" name="Google Shape;1953;p49">
              <a:extLst>
                <a:ext uri="{FF2B5EF4-FFF2-40B4-BE49-F238E27FC236}">
                  <a16:creationId xmlns="" xmlns:a16="http://schemas.microsoft.com/office/drawing/2014/main" id="{05316A91-C63A-474A-A9BA-79BCFD208764}"/>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954;p49">
              <a:extLst>
                <a:ext uri="{FF2B5EF4-FFF2-40B4-BE49-F238E27FC236}">
                  <a16:creationId xmlns="" xmlns:a16="http://schemas.microsoft.com/office/drawing/2014/main" id="{50545454-37E6-47F5-9EA8-A6BF866F04A8}"/>
                </a:ext>
              </a:extLst>
            </p:cNvPr>
            <p:cNvSpPr/>
            <p:nvPr/>
          </p:nvSpPr>
          <p:spPr>
            <a:xfrm>
              <a:off x="4418320" y="2190996"/>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4" name="Picture 3">
            <a:extLst>
              <a:ext uri="{FF2B5EF4-FFF2-40B4-BE49-F238E27FC236}">
                <a16:creationId xmlns="" xmlns:a16="http://schemas.microsoft.com/office/drawing/2014/main" id="{316D4935-D87D-4F42-9BA7-35D75F930508}"/>
              </a:ext>
            </a:extLst>
          </p:cNvPr>
          <p:cNvPicPr>
            <a:picLocks noChangeAspect="1"/>
          </p:cNvPicPr>
          <p:nvPr/>
        </p:nvPicPr>
        <p:blipFill>
          <a:blip r:embed="rId3"/>
          <a:stretch>
            <a:fillRect/>
          </a:stretch>
        </p:blipFill>
        <p:spPr>
          <a:xfrm>
            <a:off x="4492030" y="-646463"/>
            <a:ext cx="3963849" cy="3963849"/>
          </a:xfrm>
          <a:prstGeom prst="rect">
            <a:avLst/>
          </a:prstGeom>
        </p:spPr>
      </p:pic>
      <p:sp>
        <p:nvSpPr>
          <p:cNvPr id="42" name="Rectangle 41">
            <a:extLst>
              <a:ext uri="{FF2B5EF4-FFF2-40B4-BE49-F238E27FC236}">
                <a16:creationId xmlns="" xmlns:a16="http://schemas.microsoft.com/office/drawing/2014/main" id="{0A57D583-52DE-484B-8805-CF422FE3E564}"/>
              </a:ext>
            </a:extLst>
          </p:cNvPr>
          <p:cNvSpPr/>
          <p:nvPr/>
        </p:nvSpPr>
        <p:spPr>
          <a:xfrm>
            <a:off x="-76666"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extLst>
      <p:ext uri="{BB962C8B-B14F-4D97-AF65-F5344CB8AC3E}">
        <p14:creationId xmlns:p14="http://schemas.microsoft.com/office/powerpoint/2010/main" val="86424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31000">
              <a:srgbClr val="20124D"/>
            </a:gs>
            <a:gs pos="100000">
              <a:schemeClr val="lt1"/>
            </a:gs>
          </a:gsLst>
          <a:path path="circle">
            <a:fillToRect l="100000" t="100000"/>
          </a:path>
          <a:tileRect r="-100000" b="-100000"/>
        </a:gradFill>
        <a:effectLst/>
      </p:bgPr>
    </p:bg>
    <p:spTree>
      <p:nvGrpSpPr>
        <p:cNvPr id="1" name="Shape 442"/>
        <p:cNvGrpSpPr/>
        <p:nvPr/>
      </p:nvGrpSpPr>
      <p:grpSpPr>
        <a:xfrm>
          <a:off x="0" y="0"/>
          <a:ext cx="0" cy="0"/>
          <a:chOff x="0" y="0"/>
          <a:chExt cx="0" cy="0"/>
        </a:xfrm>
      </p:grpSpPr>
      <p:sp>
        <p:nvSpPr>
          <p:cNvPr id="444" name="Google Shape;444;p4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5"/>
                </a:solidFill>
              </a:rPr>
              <a:t>12</a:t>
            </a:fld>
            <a:endParaRPr dirty="0">
              <a:solidFill>
                <a:schemeClr val="accent5"/>
              </a:solidFill>
            </a:endParaRPr>
          </a:p>
        </p:txBody>
      </p:sp>
      <p:pic>
        <p:nvPicPr>
          <p:cNvPr id="26" name="Picture 25">
            <a:extLst>
              <a:ext uri="{FF2B5EF4-FFF2-40B4-BE49-F238E27FC236}">
                <a16:creationId xmlns="" xmlns:a16="http://schemas.microsoft.com/office/drawing/2014/main" id="{E07FE2F2-B0D0-414A-B332-2E84858B771F}"/>
              </a:ext>
            </a:extLst>
          </p:cNvPr>
          <p:cNvPicPr>
            <a:picLocks noChangeAspect="1"/>
          </p:cNvPicPr>
          <p:nvPr/>
        </p:nvPicPr>
        <p:blipFill>
          <a:blip r:embed="rId3"/>
          <a:stretch>
            <a:fillRect/>
          </a:stretch>
        </p:blipFill>
        <p:spPr>
          <a:xfrm>
            <a:off x="1230423" y="0"/>
            <a:ext cx="6858000" cy="5143500"/>
          </a:xfrm>
          <a:prstGeom prst="rect">
            <a:avLst/>
          </a:prstGeom>
        </p:spPr>
      </p:pic>
      <p:sp>
        <p:nvSpPr>
          <p:cNvPr id="27" name="Google Shape;1125;p37">
            <a:extLst>
              <a:ext uri="{FF2B5EF4-FFF2-40B4-BE49-F238E27FC236}">
                <a16:creationId xmlns="" xmlns:a16="http://schemas.microsoft.com/office/drawing/2014/main" id="{4EDA4914-3906-4CBC-9D5C-98C0169E1371}"/>
              </a:ext>
            </a:extLst>
          </p:cNvPr>
          <p:cNvSpPr txBox="1">
            <a:spLocks noGrp="1"/>
          </p:cNvSpPr>
          <p:nvPr>
            <p:ph type="title"/>
          </p:nvPr>
        </p:nvSpPr>
        <p:spPr>
          <a:xfrm>
            <a:off x="2847752" y="2168215"/>
            <a:ext cx="3815317" cy="1459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bg1"/>
                </a:solidFill>
              </a:rPr>
              <a:t>Now, Answer The Following Questions.</a:t>
            </a:r>
            <a:endParaRPr dirty="0">
              <a:solidFill>
                <a:schemeClr val="bg1"/>
              </a:solidFill>
            </a:endParaRPr>
          </a:p>
        </p:txBody>
      </p:sp>
      <p:grpSp>
        <p:nvGrpSpPr>
          <p:cNvPr id="28" name="Google Shape;825;p30">
            <a:extLst>
              <a:ext uri="{FF2B5EF4-FFF2-40B4-BE49-F238E27FC236}">
                <a16:creationId xmlns="" xmlns:a16="http://schemas.microsoft.com/office/drawing/2014/main" id="{47452AFE-A835-468E-A48E-D0C807C2F847}"/>
              </a:ext>
            </a:extLst>
          </p:cNvPr>
          <p:cNvGrpSpPr/>
          <p:nvPr/>
        </p:nvGrpSpPr>
        <p:grpSpPr>
          <a:xfrm rot="1461682">
            <a:off x="5400092" y="3593502"/>
            <a:ext cx="2743443" cy="1090954"/>
            <a:chOff x="4038775" y="3369325"/>
            <a:chExt cx="1789725" cy="711700"/>
          </a:xfrm>
        </p:grpSpPr>
        <p:sp>
          <p:nvSpPr>
            <p:cNvPr id="29" name="Google Shape;826;p30">
              <a:extLst>
                <a:ext uri="{FF2B5EF4-FFF2-40B4-BE49-F238E27FC236}">
                  <a16:creationId xmlns="" xmlns:a16="http://schemas.microsoft.com/office/drawing/2014/main" id="{6171E678-7691-4B82-94FE-E685676339A0}"/>
                </a:ext>
              </a:extLst>
            </p:cNvPr>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827;p30">
              <a:extLst>
                <a:ext uri="{FF2B5EF4-FFF2-40B4-BE49-F238E27FC236}">
                  <a16:creationId xmlns="" xmlns:a16="http://schemas.microsoft.com/office/drawing/2014/main" id="{25566259-4251-4A52-9D7C-67ED8DE76E4B}"/>
                </a:ext>
              </a:extLst>
            </p:cNvPr>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828;p30">
              <a:extLst>
                <a:ext uri="{FF2B5EF4-FFF2-40B4-BE49-F238E27FC236}">
                  <a16:creationId xmlns="" xmlns:a16="http://schemas.microsoft.com/office/drawing/2014/main" id="{0957430D-E560-4619-9674-71649BEB546E}"/>
                </a:ext>
              </a:extLst>
            </p:cNvPr>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829;p30">
              <a:extLst>
                <a:ext uri="{FF2B5EF4-FFF2-40B4-BE49-F238E27FC236}">
                  <a16:creationId xmlns="" xmlns:a16="http://schemas.microsoft.com/office/drawing/2014/main" id="{BC797E9A-B3F2-4948-91BA-1B2DB5F6C8BE}"/>
                </a:ext>
              </a:extLst>
            </p:cNvPr>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830;p30">
              <a:extLst>
                <a:ext uri="{FF2B5EF4-FFF2-40B4-BE49-F238E27FC236}">
                  <a16:creationId xmlns="" xmlns:a16="http://schemas.microsoft.com/office/drawing/2014/main" id="{20F87D4F-BF77-465B-AA59-516372E5ABA8}"/>
                </a:ext>
              </a:extLst>
            </p:cNvPr>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831;p30">
              <a:extLst>
                <a:ext uri="{FF2B5EF4-FFF2-40B4-BE49-F238E27FC236}">
                  <a16:creationId xmlns="" xmlns:a16="http://schemas.microsoft.com/office/drawing/2014/main" id="{C087DD16-BC9E-4A92-8719-59AE7B7FDD32}"/>
                </a:ext>
              </a:extLst>
            </p:cNvPr>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832;p30">
              <a:extLst>
                <a:ext uri="{FF2B5EF4-FFF2-40B4-BE49-F238E27FC236}">
                  <a16:creationId xmlns="" xmlns:a16="http://schemas.microsoft.com/office/drawing/2014/main" id="{B8BDF815-23B1-4BD7-8774-8DD9F97F898C}"/>
                </a:ext>
              </a:extLst>
            </p:cNvPr>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833;p30">
              <a:extLst>
                <a:ext uri="{FF2B5EF4-FFF2-40B4-BE49-F238E27FC236}">
                  <a16:creationId xmlns="" xmlns:a16="http://schemas.microsoft.com/office/drawing/2014/main" id="{455F6BEB-8B86-498C-8571-6EBDCB4F99CE}"/>
                </a:ext>
              </a:extLst>
            </p:cNvPr>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834;p30">
              <a:extLst>
                <a:ext uri="{FF2B5EF4-FFF2-40B4-BE49-F238E27FC236}">
                  <a16:creationId xmlns="" xmlns:a16="http://schemas.microsoft.com/office/drawing/2014/main" id="{8739F5DB-659B-40FB-9BCB-7F43402EECF0}"/>
                </a:ext>
              </a:extLst>
            </p:cNvPr>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835;p30">
              <a:extLst>
                <a:ext uri="{FF2B5EF4-FFF2-40B4-BE49-F238E27FC236}">
                  <a16:creationId xmlns="" xmlns:a16="http://schemas.microsoft.com/office/drawing/2014/main" id="{8ED8C280-AB54-414B-AAAA-A8918459AF2A}"/>
                </a:ext>
              </a:extLst>
            </p:cNvPr>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836;p30">
              <a:extLst>
                <a:ext uri="{FF2B5EF4-FFF2-40B4-BE49-F238E27FC236}">
                  <a16:creationId xmlns="" xmlns:a16="http://schemas.microsoft.com/office/drawing/2014/main" id="{F1748E9F-DF20-4698-9051-F25FBCD6B3C5}"/>
                </a:ext>
              </a:extLst>
            </p:cNvPr>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837;p30">
              <a:extLst>
                <a:ext uri="{FF2B5EF4-FFF2-40B4-BE49-F238E27FC236}">
                  <a16:creationId xmlns="" xmlns:a16="http://schemas.microsoft.com/office/drawing/2014/main" id="{7226DFA7-6BBB-4E25-B941-39D2EFA1C523}"/>
                </a:ext>
              </a:extLst>
            </p:cNvPr>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838;p30">
              <a:extLst>
                <a:ext uri="{FF2B5EF4-FFF2-40B4-BE49-F238E27FC236}">
                  <a16:creationId xmlns="" xmlns:a16="http://schemas.microsoft.com/office/drawing/2014/main" id="{505938D7-5BC8-476E-B051-69704C1C0E07}"/>
                </a:ext>
              </a:extLst>
            </p:cNvPr>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839;p30">
              <a:extLst>
                <a:ext uri="{FF2B5EF4-FFF2-40B4-BE49-F238E27FC236}">
                  <a16:creationId xmlns="" xmlns:a16="http://schemas.microsoft.com/office/drawing/2014/main" id="{A545F954-B254-4060-8A35-231D7A6D1BE4}"/>
                </a:ext>
              </a:extLst>
            </p:cNvPr>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840;p30">
              <a:extLst>
                <a:ext uri="{FF2B5EF4-FFF2-40B4-BE49-F238E27FC236}">
                  <a16:creationId xmlns="" xmlns:a16="http://schemas.microsoft.com/office/drawing/2014/main" id="{059B7F9A-021D-4AC5-AC3C-A6A8F087C1D4}"/>
                </a:ext>
              </a:extLst>
            </p:cNvPr>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841;p30">
              <a:extLst>
                <a:ext uri="{FF2B5EF4-FFF2-40B4-BE49-F238E27FC236}">
                  <a16:creationId xmlns="" xmlns:a16="http://schemas.microsoft.com/office/drawing/2014/main" id="{FB039B22-546A-41C1-8C33-F746612A9223}"/>
                </a:ext>
              </a:extLst>
            </p:cNvPr>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842;p30">
              <a:extLst>
                <a:ext uri="{FF2B5EF4-FFF2-40B4-BE49-F238E27FC236}">
                  <a16:creationId xmlns="" xmlns:a16="http://schemas.microsoft.com/office/drawing/2014/main" id="{A90C9588-0733-4C7A-AAB2-6E4996ACA76D}"/>
                </a:ext>
              </a:extLst>
            </p:cNvPr>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843;p30">
              <a:extLst>
                <a:ext uri="{FF2B5EF4-FFF2-40B4-BE49-F238E27FC236}">
                  <a16:creationId xmlns="" xmlns:a16="http://schemas.microsoft.com/office/drawing/2014/main" id="{A4511F79-071E-4F34-AACD-3DED7FE3E7B7}"/>
                </a:ext>
              </a:extLst>
            </p:cNvPr>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844;p30">
              <a:extLst>
                <a:ext uri="{FF2B5EF4-FFF2-40B4-BE49-F238E27FC236}">
                  <a16:creationId xmlns="" xmlns:a16="http://schemas.microsoft.com/office/drawing/2014/main" id="{A10B496B-2932-42C2-88B1-6706FFA52CBC}"/>
                </a:ext>
              </a:extLst>
            </p:cNvPr>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8" name="Rectangle 47">
            <a:extLst>
              <a:ext uri="{FF2B5EF4-FFF2-40B4-BE49-F238E27FC236}">
                <a16:creationId xmlns="" xmlns:a16="http://schemas.microsoft.com/office/drawing/2014/main" id="{DDFEC69E-816C-480A-A6D1-D877222A2320}"/>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37"/>
          <p:cNvSpPr txBox="1">
            <a:spLocks noGrp="1"/>
          </p:cNvSpPr>
          <p:nvPr>
            <p:ph type="title"/>
          </p:nvPr>
        </p:nvSpPr>
        <p:spPr>
          <a:xfrm>
            <a:off x="120482" y="587210"/>
            <a:ext cx="4260112" cy="87119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dirty="0">
                <a:solidFill>
                  <a:schemeClr val="bg1"/>
                </a:solidFill>
              </a:rPr>
              <a:t>Choose the best answer for each question.</a:t>
            </a:r>
            <a:endParaRPr sz="2000" dirty="0">
              <a:solidFill>
                <a:schemeClr val="bg1"/>
              </a:solidFill>
            </a:endParaRPr>
          </a:p>
        </p:txBody>
      </p:sp>
      <p:grpSp>
        <p:nvGrpSpPr>
          <p:cNvPr id="1165" name="Google Shape;1165;p37"/>
          <p:cNvGrpSpPr/>
          <p:nvPr/>
        </p:nvGrpSpPr>
        <p:grpSpPr>
          <a:xfrm rot="19524203">
            <a:off x="8531267" y="4707773"/>
            <a:ext cx="883431" cy="328822"/>
            <a:chOff x="1394800" y="3522000"/>
            <a:chExt cx="1048650" cy="138275"/>
          </a:xfrm>
        </p:grpSpPr>
        <p:sp>
          <p:nvSpPr>
            <p:cNvPr id="1166" name="Google Shape;1166;p37"/>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37"/>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37"/>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37"/>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37"/>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37"/>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37"/>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37"/>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37"/>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3" name="Picture 12">
            <a:extLst>
              <a:ext uri="{FF2B5EF4-FFF2-40B4-BE49-F238E27FC236}">
                <a16:creationId xmlns="" xmlns:a16="http://schemas.microsoft.com/office/drawing/2014/main" id="{FCCFFD09-033A-445E-B22D-93A9C1E162E0}"/>
              </a:ext>
            </a:extLst>
          </p:cNvPr>
          <p:cNvPicPr>
            <a:picLocks noChangeAspect="1"/>
          </p:cNvPicPr>
          <p:nvPr/>
        </p:nvPicPr>
        <p:blipFill>
          <a:blip r:embed="rId3"/>
          <a:stretch>
            <a:fillRect/>
          </a:stretch>
        </p:blipFill>
        <p:spPr>
          <a:xfrm>
            <a:off x="0" y="1338760"/>
            <a:ext cx="4081222" cy="2346340"/>
          </a:xfrm>
          <a:prstGeom prst="rect">
            <a:avLst/>
          </a:prstGeom>
        </p:spPr>
      </p:pic>
      <p:sp>
        <p:nvSpPr>
          <p:cNvPr id="65" name="TextBox 64">
            <a:extLst>
              <a:ext uri="{FF2B5EF4-FFF2-40B4-BE49-F238E27FC236}">
                <a16:creationId xmlns="" xmlns:a16="http://schemas.microsoft.com/office/drawing/2014/main" id="{3A9C5593-A04D-4E1D-816E-16269AC3D134}"/>
              </a:ext>
            </a:extLst>
          </p:cNvPr>
          <p:cNvSpPr txBox="1"/>
          <p:nvPr/>
        </p:nvSpPr>
        <p:spPr>
          <a:xfrm>
            <a:off x="88767" y="4024717"/>
            <a:ext cx="4081222" cy="784830"/>
          </a:xfrm>
          <a:prstGeom prst="rect">
            <a:avLst/>
          </a:prstGeom>
          <a:noFill/>
        </p:spPr>
        <p:txBody>
          <a:bodyPr wrap="square">
            <a:spAutoFit/>
          </a:bodyPr>
          <a:lstStyle/>
          <a:p>
            <a:r>
              <a:rPr lang="en-US" sz="1500" dirty="0">
                <a:latin typeface="Vidaloka" panose="020B0604020202020204" charset="0"/>
              </a:rPr>
              <a:t>Write your own answer to this question in the next page. How are today’s astronauts like early explorers?</a:t>
            </a:r>
            <a:endParaRPr lang="en-IN" sz="1500" dirty="0">
              <a:latin typeface="Vidaloka" panose="020B0604020202020204" charset="0"/>
            </a:endParaRPr>
          </a:p>
        </p:txBody>
      </p:sp>
      <p:sp>
        <p:nvSpPr>
          <p:cNvPr id="31" name="Rectangle 30">
            <a:extLst>
              <a:ext uri="{FF2B5EF4-FFF2-40B4-BE49-F238E27FC236}">
                <a16:creationId xmlns="" xmlns:a16="http://schemas.microsoft.com/office/drawing/2014/main" id="{5573D6C8-51D2-4684-B37D-42774973F636}"/>
              </a:ext>
            </a:extLst>
          </p:cNvPr>
          <p:cNvSpPr/>
          <p:nvPr/>
        </p:nvSpPr>
        <p:spPr>
          <a:xfrm>
            <a:off x="-163033" y="4912847"/>
            <a:ext cx="9462977" cy="2306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
        <p:nvSpPr>
          <p:cNvPr id="32" name="TextBox 31">
            <a:extLst>
              <a:ext uri="{FF2B5EF4-FFF2-40B4-BE49-F238E27FC236}">
                <a16:creationId xmlns="" xmlns:a16="http://schemas.microsoft.com/office/drawing/2014/main" id="{AE48CB57-5880-4CF7-8358-FD389180DB88}"/>
              </a:ext>
            </a:extLst>
          </p:cNvPr>
          <p:cNvSpPr txBox="1"/>
          <p:nvPr/>
        </p:nvSpPr>
        <p:spPr>
          <a:xfrm>
            <a:off x="5008768" y="555267"/>
            <a:ext cx="4081222" cy="323165"/>
          </a:xfrm>
          <a:prstGeom prst="rect">
            <a:avLst/>
          </a:prstGeom>
          <a:noFill/>
        </p:spPr>
        <p:txBody>
          <a:bodyPr wrap="square">
            <a:spAutoFit/>
          </a:bodyPr>
          <a:lstStyle/>
          <a:p>
            <a:r>
              <a:rPr lang="en-US" sz="1500" dirty="0">
                <a:latin typeface="Vidaloka" panose="020B0604020202020204" charset="0"/>
              </a:rPr>
              <a:t>How is Earth different from Mars? </a:t>
            </a:r>
            <a:r>
              <a:rPr lang="en-US" sz="1500" dirty="0">
                <a:solidFill>
                  <a:srgbClr val="FF0000"/>
                </a:solidFill>
                <a:latin typeface="Vidaloka" panose="020B0604020202020204" charset="0"/>
              </a:rPr>
              <a:t>Contrast. </a:t>
            </a:r>
            <a:endParaRPr lang="en-IN" sz="1500" dirty="0">
              <a:solidFill>
                <a:srgbClr val="FF0000"/>
              </a:solidFill>
              <a:latin typeface="Vidaloka" panose="020B0604020202020204" charset="0"/>
            </a:endParaRPr>
          </a:p>
        </p:txBody>
      </p:sp>
      <p:sp>
        <p:nvSpPr>
          <p:cNvPr id="33" name="TextBox 32">
            <a:extLst>
              <a:ext uri="{FF2B5EF4-FFF2-40B4-BE49-F238E27FC236}">
                <a16:creationId xmlns="" xmlns:a16="http://schemas.microsoft.com/office/drawing/2014/main" id="{8B23A311-882F-4C8E-90BD-01E9A8A7F57C}"/>
              </a:ext>
            </a:extLst>
          </p:cNvPr>
          <p:cNvSpPr txBox="1"/>
          <p:nvPr/>
        </p:nvSpPr>
        <p:spPr>
          <a:xfrm>
            <a:off x="5008768" y="1919763"/>
            <a:ext cx="4081222" cy="323165"/>
          </a:xfrm>
          <a:prstGeom prst="rect">
            <a:avLst/>
          </a:prstGeom>
          <a:noFill/>
        </p:spPr>
        <p:txBody>
          <a:bodyPr wrap="square">
            <a:spAutoFit/>
          </a:bodyPr>
          <a:lstStyle/>
          <a:p>
            <a:r>
              <a:rPr lang="en-US" sz="1500" dirty="0">
                <a:latin typeface="Vidaloka" panose="020B0604020202020204" charset="0"/>
              </a:rPr>
              <a:t>Write down the </a:t>
            </a:r>
            <a:r>
              <a:rPr lang="en-US" sz="1500" dirty="0">
                <a:solidFill>
                  <a:srgbClr val="FF0000"/>
                </a:solidFill>
                <a:latin typeface="Vidaloka" panose="020B0604020202020204" charset="0"/>
              </a:rPr>
              <a:t>pros and cons</a:t>
            </a:r>
            <a:r>
              <a:rPr lang="en-US" sz="1500" dirty="0">
                <a:latin typeface="Vidaloka" panose="020B0604020202020204" charset="0"/>
              </a:rPr>
              <a:t> of space travel.</a:t>
            </a:r>
            <a:endParaRPr lang="en-IN" sz="1500" dirty="0">
              <a:latin typeface="Vidaloka" panose="020B0604020202020204" charset="0"/>
            </a:endParaRPr>
          </a:p>
        </p:txBody>
      </p:sp>
      <p:sp>
        <p:nvSpPr>
          <p:cNvPr id="34" name="TextBox 33">
            <a:extLst>
              <a:ext uri="{FF2B5EF4-FFF2-40B4-BE49-F238E27FC236}">
                <a16:creationId xmlns="" xmlns:a16="http://schemas.microsoft.com/office/drawing/2014/main" id="{97F644E6-64E9-4DBA-93D0-63E9925A8230}"/>
              </a:ext>
            </a:extLst>
          </p:cNvPr>
          <p:cNvSpPr txBox="1"/>
          <p:nvPr/>
        </p:nvSpPr>
        <p:spPr>
          <a:xfrm>
            <a:off x="4988363" y="1177177"/>
            <a:ext cx="4081222" cy="553998"/>
          </a:xfrm>
          <a:prstGeom prst="rect">
            <a:avLst/>
          </a:prstGeom>
          <a:noFill/>
        </p:spPr>
        <p:txBody>
          <a:bodyPr wrap="square">
            <a:spAutoFit/>
          </a:bodyPr>
          <a:lstStyle/>
          <a:p>
            <a:r>
              <a:rPr lang="en-US" sz="1500" dirty="0">
                <a:latin typeface="Vidaloka" panose="020B0604020202020204" charset="0"/>
              </a:rPr>
              <a:t>What are the similarities between the Earth and Mars? </a:t>
            </a:r>
            <a:r>
              <a:rPr lang="en-US" sz="1500" dirty="0">
                <a:solidFill>
                  <a:srgbClr val="FF0000"/>
                </a:solidFill>
                <a:latin typeface="Vidaloka" panose="020B0604020202020204" charset="0"/>
              </a:rPr>
              <a:t>Compare</a:t>
            </a:r>
            <a:r>
              <a:rPr lang="en-US" sz="1500" dirty="0">
                <a:latin typeface="Vidaloka" panose="020B0604020202020204" charset="0"/>
              </a:rPr>
              <a:t>. </a:t>
            </a:r>
            <a:endParaRPr lang="en-IN" sz="1500" dirty="0">
              <a:latin typeface="Vidaloka" panose="020B0604020202020204" charset="0"/>
            </a:endParaRPr>
          </a:p>
        </p:txBody>
      </p:sp>
    </p:spTree>
    <p:extLst>
      <p:ext uri="{BB962C8B-B14F-4D97-AF65-F5344CB8AC3E}">
        <p14:creationId xmlns:p14="http://schemas.microsoft.com/office/powerpoint/2010/main" val="211294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51" name="Google Shape;1951;p49"/>
          <p:cNvSpPr txBox="1">
            <a:spLocks noGrp="1"/>
          </p:cNvSpPr>
          <p:nvPr>
            <p:ph type="title"/>
          </p:nvPr>
        </p:nvSpPr>
        <p:spPr>
          <a:xfrm>
            <a:off x="2586360" y="222130"/>
            <a:ext cx="4211935"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bg1"/>
                </a:solidFill>
              </a:rPr>
              <a:t>Brown Recluse Spider</a:t>
            </a:r>
            <a:endParaRPr dirty="0">
              <a:solidFill>
                <a:schemeClr val="bg1"/>
              </a:solidFill>
            </a:endParaRPr>
          </a:p>
        </p:txBody>
      </p:sp>
      <p:grpSp>
        <p:nvGrpSpPr>
          <p:cNvPr id="1952" name="Google Shape;1952;p49"/>
          <p:cNvGrpSpPr/>
          <p:nvPr/>
        </p:nvGrpSpPr>
        <p:grpSpPr>
          <a:xfrm flipH="1">
            <a:off x="1841221" y="585774"/>
            <a:ext cx="5313136" cy="176025"/>
            <a:chOff x="4345425" y="2175475"/>
            <a:chExt cx="800750" cy="176025"/>
          </a:xfrm>
        </p:grpSpPr>
        <p:sp>
          <p:nvSpPr>
            <p:cNvPr id="1953" name="Google Shape;1953;p4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4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70" name="Google Shape;1970;p49"/>
          <p:cNvGrpSpPr/>
          <p:nvPr/>
        </p:nvGrpSpPr>
        <p:grpSpPr>
          <a:xfrm rot="-4355879">
            <a:off x="8284451" y="4341773"/>
            <a:ext cx="1030978" cy="397998"/>
            <a:chOff x="-623075" y="2736900"/>
            <a:chExt cx="720250" cy="273275"/>
          </a:xfrm>
        </p:grpSpPr>
        <p:sp>
          <p:nvSpPr>
            <p:cNvPr id="1971" name="Google Shape;1971;p49"/>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2" name="Google Shape;1972;p49"/>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3" name="Google Shape;1973;p49"/>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4" name="Google Shape;1974;p49"/>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5" name="Google Shape;1975;p49"/>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6" name="Google Shape;1976;p49"/>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7" name="Google Shape;1977;p49"/>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8" name="Google Shape;1978;p49"/>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9" name="Google Shape;1979;p49"/>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0" name="Google Shape;1980;p49"/>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1" name="Google Shape;1981;p49"/>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2" name="Google Shape;1982;p49"/>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3" name="Google Shape;1983;p49"/>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4" name="Google Shape;1984;p49"/>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5" name="Google Shape;1985;p49"/>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6" name="Google Shape;1986;p49"/>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7" name="Google Shape;1987;p49"/>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8" name="Google Shape;1988;p49"/>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9" name="Google Shape;1989;p49"/>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0" name="Google Shape;1990;p49"/>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1" name="Google Shape;1991;p49"/>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2" name="Google Shape;1992;p49"/>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3" name="Google Shape;1993;p49"/>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4" name="Google Shape;1994;p49"/>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5" name="Google Shape;1995;p49"/>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6" name="Google Shape;1996;p49"/>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7" name="Google Shape;1997;p49"/>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8" name="Google Shape;1998;p49"/>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9" name="Google Shape;1999;p49"/>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grpSp>
      <p:sp>
        <p:nvSpPr>
          <p:cNvPr id="2" name="TextBox 1">
            <a:extLst>
              <a:ext uri="{FF2B5EF4-FFF2-40B4-BE49-F238E27FC236}">
                <a16:creationId xmlns="" xmlns:a16="http://schemas.microsoft.com/office/drawing/2014/main" id="{70A8EF94-7DA1-44B5-AC5E-6F4BD5744BFA}"/>
              </a:ext>
            </a:extLst>
          </p:cNvPr>
          <p:cNvSpPr txBox="1"/>
          <p:nvPr/>
        </p:nvSpPr>
        <p:spPr>
          <a:xfrm>
            <a:off x="423494" y="889814"/>
            <a:ext cx="8261330" cy="4016484"/>
          </a:xfrm>
          <a:prstGeom prst="rect">
            <a:avLst/>
          </a:prstGeom>
          <a:noFill/>
        </p:spPr>
        <p:txBody>
          <a:bodyPr wrap="square" rtlCol="0">
            <a:spAutoFit/>
          </a:bodyPr>
          <a:lstStyle/>
          <a:p>
            <a:r>
              <a:rPr lang="en-US" sz="1500" dirty="0">
                <a:highlight>
                  <a:srgbClr val="FFFF00"/>
                </a:highlight>
                <a:latin typeface="Vidaloka" panose="020B0604020202020204" charset="0"/>
              </a:rPr>
              <a:t>Read The Following Passages And Answer The Questions On Compare And Contrast.</a:t>
            </a:r>
          </a:p>
          <a:p>
            <a:endParaRPr lang="en-US" sz="1500" dirty="0">
              <a:latin typeface="Vidaloka" panose="020B0604020202020204" charset="0"/>
            </a:endParaRPr>
          </a:p>
          <a:p>
            <a:pPr algn="just"/>
            <a:r>
              <a:rPr lang="en-US" sz="1500" b="0" i="0" dirty="0">
                <a:solidFill>
                  <a:srgbClr val="000000"/>
                </a:solidFill>
                <a:effectLst/>
                <a:highlight>
                  <a:srgbClr val="FFFF00"/>
                </a:highlight>
                <a:latin typeface="+mj-lt"/>
              </a:rPr>
              <a:t>The </a:t>
            </a:r>
            <a:r>
              <a:rPr lang="en-US" sz="1500" b="1" i="0" dirty="0">
                <a:solidFill>
                  <a:srgbClr val="000000"/>
                </a:solidFill>
                <a:effectLst/>
                <a:highlight>
                  <a:srgbClr val="FFFF00"/>
                </a:highlight>
                <a:latin typeface="+mj-lt"/>
              </a:rPr>
              <a:t>brown recluse spider</a:t>
            </a:r>
            <a:r>
              <a:rPr lang="en-US" sz="1500" b="0" i="0" dirty="0">
                <a:solidFill>
                  <a:srgbClr val="000000"/>
                </a:solidFill>
                <a:effectLst/>
                <a:highlight>
                  <a:srgbClr val="FFFF00"/>
                </a:highlight>
                <a:latin typeface="+mj-lt"/>
              </a:rPr>
              <a:t> </a:t>
            </a:r>
            <a:r>
              <a:rPr lang="en-US" sz="1500" b="0" i="0" dirty="0">
                <a:solidFill>
                  <a:srgbClr val="000000"/>
                </a:solidFill>
                <a:effectLst/>
                <a:latin typeface="+mj-lt"/>
              </a:rPr>
              <a:t>gets its name from its </a:t>
            </a:r>
            <a:r>
              <a:rPr lang="en-US" sz="1500" b="1" i="0" dirty="0">
                <a:solidFill>
                  <a:srgbClr val="FF0000"/>
                </a:solidFill>
                <a:effectLst/>
                <a:latin typeface="+mj-lt"/>
              </a:rPr>
              <a:t>drab</a:t>
            </a:r>
            <a:r>
              <a:rPr lang="en-US" sz="1500" b="0" i="0" dirty="0">
                <a:solidFill>
                  <a:srgbClr val="000000"/>
                </a:solidFill>
                <a:effectLst/>
                <a:latin typeface="+mj-lt"/>
              </a:rPr>
              <a:t> brown coloring and its habit of living a </a:t>
            </a:r>
            <a:r>
              <a:rPr lang="en-US" sz="1500" b="1" i="0" dirty="0">
                <a:solidFill>
                  <a:srgbClr val="FF0000"/>
                </a:solidFill>
                <a:effectLst/>
                <a:latin typeface="+mj-lt"/>
              </a:rPr>
              <a:t>solitary</a:t>
            </a:r>
            <a:r>
              <a:rPr lang="en-US" sz="1500" b="0" i="0" dirty="0">
                <a:solidFill>
                  <a:srgbClr val="000000"/>
                </a:solidFill>
                <a:effectLst/>
                <a:latin typeface="+mj-lt"/>
              </a:rPr>
              <a:t> existence. These spiders are characterized by a violin-shaped marking on the back of the neck. While many spiders have eight eyes, the Brown recluse has six eyes organized into three "</a:t>
            </a:r>
            <a:r>
              <a:rPr lang="en-US" sz="1500" b="1" i="0" dirty="0">
                <a:solidFill>
                  <a:srgbClr val="FF0000"/>
                </a:solidFill>
                <a:effectLst/>
                <a:latin typeface="+mj-lt"/>
              </a:rPr>
              <a:t>dyads</a:t>
            </a:r>
            <a:r>
              <a:rPr lang="en-US" sz="1500" b="0" i="0" dirty="0">
                <a:solidFill>
                  <a:srgbClr val="000000"/>
                </a:solidFill>
                <a:effectLst/>
                <a:latin typeface="+mj-lt"/>
              </a:rPr>
              <a:t>." Brown recluse spiders are small spiders rarely exceeding 3/8 of an inch in length. </a:t>
            </a:r>
          </a:p>
          <a:p>
            <a:pPr algn="just"/>
            <a:r>
              <a:rPr lang="en-US" sz="1500" b="0" i="0" dirty="0">
                <a:solidFill>
                  <a:srgbClr val="000000"/>
                </a:solidFill>
                <a:effectLst/>
                <a:latin typeface="+mj-lt"/>
              </a:rPr>
              <a:t>These spiders are most common in the southern plains states of Kansas, Missouri, Oklahoma, Arkansas, Texas, Louisiana and Alabama. They are also established in Illinois, Indiana, Ohio, Kentucky, and Tennessee. This spider loves dark places and is normally found in log piles, old tires, or in drains. Inside the house, brown recluse spiders may be found in dark basements, closets, or in trash cans. </a:t>
            </a:r>
          </a:p>
          <a:p>
            <a:pPr algn="just"/>
            <a:r>
              <a:rPr lang="en-US" sz="1500" b="0" i="0" dirty="0">
                <a:solidFill>
                  <a:srgbClr val="000000"/>
                </a:solidFill>
                <a:effectLst/>
                <a:latin typeface="+mj-lt"/>
              </a:rPr>
              <a:t>Brown recluse spiders will bite humans when threatened, although their bite is only powerful enough to puncture skin; it cannot bite through clothing. Although different people will experience a wide range of intensity of </a:t>
            </a:r>
            <a:r>
              <a:rPr lang="en-US" sz="1500" b="1" i="0" dirty="0">
                <a:solidFill>
                  <a:srgbClr val="FF0000"/>
                </a:solidFill>
                <a:effectLst/>
                <a:latin typeface="+mj-lt"/>
              </a:rPr>
              <a:t>symptoms</a:t>
            </a:r>
            <a:r>
              <a:rPr lang="en-US" sz="1500" b="0" i="0" dirty="0">
                <a:solidFill>
                  <a:srgbClr val="000000"/>
                </a:solidFill>
                <a:effectLst/>
                <a:latin typeface="+mj-lt"/>
              </a:rPr>
              <a:t> (some will experience little pain or minor symptoms while other experience intense pain and symptoms), a brown recluse spider bite normally requires medical attention, although there is currently no anti-venom for a bite from</a:t>
            </a:r>
            <a:endParaRPr lang="en-US" sz="1500" dirty="0">
              <a:latin typeface="+mj-lt"/>
            </a:endParaRPr>
          </a:p>
        </p:txBody>
      </p:sp>
      <p:grpSp>
        <p:nvGrpSpPr>
          <p:cNvPr id="37" name="Google Shape;366;p40">
            <a:extLst>
              <a:ext uri="{FF2B5EF4-FFF2-40B4-BE49-F238E27FC236}">
                <a16:creationId xmlns="" xmlns:a16="http://schemas.microsoft.com/office/drawing/2014/main" id="{1E00081A-13DC-412C-A2A8-10647167E2CE}"/>
              </a:ext>
            </a:extLst>
          </p:cNvPr>
          <p:cNvGrpSpPr/>
          <p:nvPr/>
        </p:nvGrpSpPr>
        <p:grpSpPr>
          <a:xfrm>
            <a:off x="8183731" y="-79693"/>
            <a:ext cx="871464" cy="898705"/>
            <a:chOff x="1786339" y="1703401"/>
            <a:chExt cx="473400" cy="473400"/>
          </a:xfrm>
        </p:grpSpPr>
        <p:sp>
          <p:nvSpPr>
            <p:cNvPr id="38" name="Google Shape;367;p40">
              <a:extLst>
                <a:ext uri="{FF2B5EF4-FFF2-40B4-BE49-F238E27FC236}">
                  <a16:creationId xmlns="" xmlns:a16="http://schemas.microsoft.com/office/drawing/2014/main" id="{50BB0EF0-E0B4-4B1E-AC41-4DF0D1BB65C3}"/>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Lora"/>
                <a:ea typeface="Lora"/>
                <a:cs typeface="Lora"/>
                <a:sym typeface="Lora"/>
              </a:endParaRPr>
            </a:p>
          </p:txBody>
        </p:sp>
        <p:sp>
          <p:nvSpPr>
            <p:cNvPr id="39" name="Google Shape;368;p40">
              <a:extLst>
                <a:ext uri="{FF2B5EF4-FFF2-40B4-BE49-F238E27FC236}">
                  <a16:creationId xmlns="" xmlns:a16="http://schemas.microsoft.com/office/drawing/2014/main" id="{168E8D3E-24FF-4AF1-8CF5-D8AF16044A5F}"/>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500" dirty="0">
                  <a:solidFill>
                    <a:schemeClr val="dk2"/>
                  </a:solidFill>
                  <a:latin typeface="Lora"/>
                  <a:ea typeface="Lora"/>
                  <a:cs typeface="Lora"/>
                  <a:sym typeface="Lora"/>
                </a:rPr>
                <a:t>2</a:t>
              </a:r>
              <a:endParaRPr sz="1500" dirty="0">
                <a:solidFill>
                  <a:schemeClr val="dk2"/>
                </a:solidFill>
                <a:latin typeface="Lora"/>
                <a:ea typeface="Lora"/>
                <a:cs typeface="Lora"/>
                <a:sym typeface="Lora"/>
              </a:endParaRPr>
            </a:p>
          </p:txBody>
        </p:sp>
      </p:grpSp>
      <p:sp>
        <p:nvSpPr>
          <p:cNvPr id="41" name="Rectangle 40">
            <a:extLst>
              <a:ext uri="{FF2B5EF4-FFF2-40B4-BE49-F238E27FC236}">
                <a16:creationId xmlns="" xmlns:a16="http://schemas.microsoft.com/office/drawing/2014/main" id="{DE37E1F3-5F82-43BF-8818-7AE44063C881}"/>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smtClean="0">
                <a:solidFill>
                  <a:schemeClr val="tx1"/>
                </a:solidFill>
              </a:rPr>
              <a:t>www.astrojr.com</a:t>
            </a:r>
            <a:endParaRPr lang="en-US" dirty="0">
              <a:solidFill>
                <a:schemeClr val="tx1"/>
              </a:solidFill>
            </a:endParaRPr>
          </a:p>
        </p:txBody>
      </p:sp>
    </p:spTree>
    <p:extLst>
      <p:ext uri="{BB962C8B-B14F-4D97-AF65-F5344CB8AC3E}">
        <p14:creationId xmlns:p14="http://schemas.microsoft.com/office/powerpoint/2010/main" val="395753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51" name="Google Shape;1951;p49"/>
          <p:cNvSpPr txBox="1">
            <a:spLocks noGrp="1"/>
          </p:cNvSpPr>
          <p:nvPr>
            <p:ph type="title"/>
          </p:nvPr>
        </p:nvSpPr>
        <p:spPr>
          <a:xfrm>
            <a:off x="3093032" y="218395"/>
            <a:ext cx="2985647"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bg1"/>
                </a:solidFill>
              </a:rPr>
              <a:t>Continuation…</a:t>
            </a:r>
            <a:endParaRPr dirty="0">
              <a:solidFill>
                <a:schemeClr val="bg1"/>
              </a:solidFill>
            </a:endParaRPr>
          </a:p>
        </p:txBody>
      </p:sp>
      <p:grpSp>
        <p:nvGrpSpPr>
          <p:cNvPr id="1970" name="Google Shape;1970;p49"/>
          <p:cNvGrpSpPr/>
          <p:nvPr/>
        </p:nvGrpSpPr>
        <p:grpSpPr>
          <a:xfrm rot="-4355879">
            <a:off x="8284451" y="4341773"/>
            <a:ext cx="1030978" cy="397998"/>
            <a:chOff x="-623075" y="2736900"/>
            <a:chExt cx="720250" cy="273275"/>
          </a:xfrm>
        </p:grpSpPr>
        <p:sp>
          <p:nvSpPr>
            <p:cNvPr id="1971" name="Google Shape;1971;p49"/>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2" name="Google Shape;1972;p49"/>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3" name="Google Shape;1973;p49"/>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4" name="Google Shape;1974;p49"/>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5" name="Google Shape;1975;p49"/>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6" name="Google Shape;1976;p49"/>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7" name="Google Shape;1977;p49"/>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8" name="Google Shape;1978;p49"/>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9" name="Google Shape;1979;p49"/>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0" name="Google Shape;1980;p49"/>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1" name="Google Shape;1981;p49"/>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2" name="Google Shape;1982;p49"/>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3" name="Google Shape;1983;p49"/>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4" name="Google Shape;1984;p49"/>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5" name="Google Shape;1985;p49"/>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6" name="Google Shape;1986;p49"/>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7" name="Google Shape;1987;p49"/>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8" name="Google Shape;1988;p49"/>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9" name="Google Shape;1989;p49"/>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0" name="Google Shape;1990;p49"/>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1" name="Google Shape;1991;p49"/>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2" name="Google Shape;1992;p49"/>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3" name="Google Shape;1993;p49"/>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4" name="Google Shape;1994;p49"/>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5" name="Google Shape;1995;p49"/>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6" name="Google Shape;1996;p49"/>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7" name="Google Shape;1997;p49"/>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8" name="Google Shape;1998;p49"/>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9" name="Google Shape;1999;p49"/>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grpSp>
      <p:sp>
        <p:nvSpPr>
          <p:cNvPr id="2" name="TextBox 1">
            <a:extLst>
              <a:ext uri="{FF2B5EF4-FFF2-40B4-BE49-F238E27FC236}">
                <a16:creationId xmlns="" xmlns:a16="http://schemas.microsoft.com/office/drawing/2014/main" id="{70A8EF94-7DA1-44B5-AC5E-6F4BD5744BFA}"/>
              </a:ext>
            </a:extLst>
          </p:cNvPr>
          <p:cNvSpPr txBox="1"/>
          <p:nvPr/>
        </p:nvSpPr>
        <p:spPr>
          <a:xfrm>
            <a:off x="495323" y="713259"/>
            <a:ext cx="8261330" cy="4247317"/>
          </a:xfrm>
          <a:prstGeom prst="rect">
            <a:avLst/>
          </a:prstGeom>
          <a:noFill/>
        </p:spPr>
        <p:txBody>
          <a:bodyPr wrap="square" rtlCol="0">
            <a:spAutoFit/>
          </a:bodyPr>
          <a:lstStyle/>
          <a:p>
            <a:pPr algn="just"/>
            <a:r>
              <a:rPr lang="en-US" sz="1500" b="0" i="0" dirty="0">
                <a:solidFill>
                  <a:srgbClr val="000000"/>
                </a:solidFill>
                <a:effectLst/>
                <a:latin typeface="+mj-lt"/>
              </a:rPr>
              <a:t>this spider. Some individuals (about 10% of those who are bitten) experience major tissue damage, </a:t>
            </a:r>
            <a:r>
              <a:rPr lang="en-US" sz="1500" b="1" i="0" dirty="0">
                <a:solidFill>
                  <a:srgbClr val="FF0000"/>
                </a:solidFill>
                <a:effectLst/>
                <a:latin typeface="+mj-lt"/>
              </a:rPr>
              <a:t>necrosis</a:t>
            </a:r>
            <a:r>
              <a:rPr lang="en-US" sz="1500" b="0" i="0" dirty="0">
                <a:solidFill>
                  <a:srgbClr val="000000"/>
                </a:solidFill>
                <a:effectLst/>
                <a:latin typeface="+mj-lt"/>
              </a:rPr>
              <a:t> (decay of skin and tissue) and infection as a result of a bite from this spider. In rare cases, individuals require the </a:t>
            </a:r>
            <a:r>
              <a:rPr lang="en-US" sz="1500" b="1" i="0" dirty="0">
                <a:solidFill>
                  <a:srgbClr val="FF0000"/>
                </a:solidFill>
                <a:effectLst/>
                <a:latin typeface="+mj-lt"/>
              </a:rPr>
              <a:t>amputation</a:t>
            </a:r>
            <a:r>
              <a:rPr lang="en-US" sz="1500" b="0" i="0" dirty="0">
                <a:solidFill>
                  <a:srgbClr val="000000"/>
                </a:solidFill>
                <a:effectLst/>
                <a:latin typeface="+mj-lt"/>
              </a:rPr>
              <a:t> of the affected limb.   </a:t>
            </a:r>
          </a:p>
          <a:p>
            <a:pPr algn="just"/>
            <a:r>
              <a:rPr lang="en-US" sz="1500" b="0" i="0" dirty="0">
                <a:solidFill>
                  <a:srgbClr val="000000"/>
                </a:solidFill>
                <a:effectLst/>
                <a:latin typeface="+mj-lt"/>
              </a:rPr>
              <a:t> </a:t>
            </a:r>
          </a:p>
          <a:p>
            <a:pPr algn="just"/>
            <a:r>
              <a:rPr lang="en-US" sz="1500" b="0" i="0" dirty="0">
                <a:solidFill>
                  <a:srgbClr val="000000"/>
                </a:solidFill>
                <a:effectLst/>
                <a:highlight>
                  <a:srgbClr val="FFFF00"/>
                </a:highlight>
                <a:latin typeface="+mj-lt"/>
              </a:rPr>
              <a:t>The </a:t>
            </a:r>
            <a:r>
              <a:rPr lang="en-US" sz="1500" b="1" i="0" dirty="0">
                <a:solidFill>
                  <a:srgbClr val="000000"/>
                </a:solidFill>
                <a:effectLst/>
                <a:highlight>
                  <a:srgbClr val="FFFF00"/>
                </a:highlight>
                <a:latin typeface="+mj-lt"/>
              </a:rPr>
              <a:t>black widow spider</a:t>
            </a:r>
            <a:r>
              <a:rPr lang="en-US" sz="1500" b="0" i="0" dirty="0">
                <a:solidFill>
                  <a:srgbClr val="000000"/>
                </a:solidFill>
                <a:effectLst/>
                <a:highlight>
                  <a:srgbClr val="FFFF00"/>
                </a:highlight>
                <a:latin typeface="+mj-lt"/>
              </a:rPr>
              <a:t> </a:t>
            </a:r>
            <a:r>
              <a:rPr lang="en-US" sz="1500" b="0" i="0" dirty="0">
                <a:solidFill>
                  <a:srgbClr val="000000"/>
                </a:solidFill>
                <a:effectLst/>
                <a:latin typeface="+mj-lt"/>
              </a:rPr>
              <a:t>is characterized by its black body and legs, and tell-tale red hourglass marking on the underside of its </a:t>
            </a:r>
            <a:r>
              <a:rPr lang="en-US" sz="1500" b="1" i="0" dirty="0">
                <a:solidFill>
                  <a:srgbClr val="FF0000"/>
                </a:solidFill>
                <a:effectLst/>
                <a:latin typeface="+mj-lt"/>
              </a:rPr>
              <a:t>abdomen</a:t>
            </a:r>
            <a:r>
              <a:rPr lang="en-US" sz="1500" b="0" i="0" dirty="0">
                <a:solidFill>
                  <a:srgbClr val="000000"/>
                </a:solidFill>
                <a:effectLst/>
                <a:latin typeface="+mj-lt"/>
              </a:rPr>
              <a:t>. Females can grow to lengths of about 1.5 inches. Males are smaller but have longer legs.</a:t>
            </a:r>
          </a:p>
          <a:p>
            <a:pPr algn="just"/>
            <a:r>
              <a:rPr lang="en-US" sz="1500" b="0" i="0" dirty="0">
                <a:solidFill>
                  <a:srgbClr val="000000"/>
                </a:solidFill>
                <a:effectLst/>
                <a:latin typeface="+mj-lt"/>
              </a:rPr>
              <a:t> </a:t>
            </a:r>
          </a:p>
          <a:p>
            <a:pPr algn="just"/>
            <a:r>
              <a:rPr lang="en-US" sz="1500" b="0" i="0" dirty="0">
                <a:solidFill>
                  <a:srgbClr val="000000"/>
                </a:solidFill>
                <a:effectLst/>
                <a:latin typeface="+mj-lt"/>
              </a:rPr>
              <a:t>The black widow spider is one of the most feared spiders in the world. Its venom is extremely poisonous and is said to be at least 15 times more poisonous than the venom of a rattlesnake. Black widow spiders are found in many parts of the world, but in the United States are limited to the warmer climates of the southern and western portions of the county. Black widow spiders are fond of dark places such as under rocks or logs. In houses and buildings, they may take up residence in closets, furniture, pipes, or in basements. After a female and a male mate, the female often kills and eats the male, hence the name black "widow."</a:t>
            </a:r>
          </a:p>
          <a:p>
            <a:pPr algn="just"/>
            <a:r>
              <a:rPr lang="en-US" sz="1500" b="0" i="0" dirty="0">
                <a:solidFill>
                  <a:srgbClr val="000000"/>
                </a:solidFill>
                <a:effectLst/>
                <a:latin typeface="+mj-lt"/>
              </a:rPr>
              <a:t> </a:t>
            </a:r>
          </a:p>
          <a:p>
            <a:pPr algn="just"/>
            <a:r>
              <a:rPr lang="en-US" sz="1500" b="0" i="0" dirty="0">
                <a:solidFill>
                  <a:srgbClr val="000000"/>
                </a:solidFill>
                <a:effectLst/>
                <a:latin typeface="+mj-lt"/>
              </a:rPr>
              <a:t>Black widow spiders eat other insects that they catch in their webs. Unlucky victims are injected with venom which</a:t>
            </a:r>
            <a:r>
              <a:rPr lang="en-US" sz="1500" b="1" i="0" dirty="0">
                <a:solidFill>
                  <a:srgbClr val="FF0000"/>
                </a:solidFill>
                <a:effectLst/>
                <a:latin typeface="+mj-lt"/>
              </a:rPr>
              <a:t> liquefies </a:t>
            </a:r>
            <a:r>
              <a:rPr lang="en-US" sz="1500" b="0" i="0" dirty="0">
                <a:solidFill>
                  <a:srgbClr val="000000"/>
                </a:solidFill>
                <a:effectLst/>
                <a:latin typeface="+mj-lt"/>
              </a:rPr>
              <a:t>their insides. The spider can then easily consume its prey. </a:t>
            </a:r>
            <a:endParaRPr lang="en-US" sz="1500" dirty="0">
              <a:latin typeface="+mj-lt"/>
            </a:endParaRPr>
          </a:p>
        </p:txBody>
      </p:sp>
      <p:grpSp>
        <p:nvGrpSpPr>
          <p:cNvPr id="37" name="Google Shape;1952;p49">
            <a:extLst>
              <a:ext uri="{FF2B5EF4-FFF2-40B4-BE49-F238E27FC236}">
                <a16:creationId xmlns="" xmlns:a16="http://schemas.microsoft.com/office/drawing/2014/main" id="{A67229AB-78A9-49AB-BBA7-1FE6AFA00EB7}"/>
              </a:ext>
            </a:extLst>
          </p:cNvPr>
          <p:cNvGrpSpPr/>
          <p:nvPr/>
        </p:nvGrpSpPr>
        <p:grpSpPr>
          <a:xfrm flipH="1">
            <a:off x="2918969" y="484981"/>
            <a:ext cx="2661131" cy="188050"/>
            <a:chOff x="4351850" y="2175475"/>
            <a:chExt cx="867220" cy="171096"/>
          </a:xfrm>
        </p:grpSpPr>
        <p:sp>
          <p:nvSpPr>
            <p:cNvPr id="38" name="Google Shape;1953;p49">
              <a:extLst>
                <a:ext uri="{FF2B5EF4-FFF2-40B4-BE49-F238E27FC236}">
                  <a16:creationId xmlns="" xmlns:a16="http://schemas.microsoft.com/office/drawing/2014/main" id="{91578D23-5EDF-440C-963C-FA1ED8DD2990}"/>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954;p49">
              <a:extLst>
                <a:ext uri="{FF2B5EF4-FFF2-40B4-BE49-F238E27FC236}">
                  <a16:creationId xmlns="" xmlns:a16="http://schemas.microsoft.com/office/drawing/2014/main" id="{93125891-390A-4CCD-8E28-11771A55913D}"/>
                </a:ext>
              </a:extLst>
            </p:cNvPr>
            <p:cNvSpPr/>
            <p:nvPr/>
          </p:nvSpPr>
          <p:spPr>
            <a:xfrm>
              <a:off x="4418320" y="2190996"/>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1" name="Rectangle 40">
            <a:extLst>
              <a:ext uri="{FF2B5EF4-FFF2-40B4-BE49-F238E27FC236}">
                <a16:creationId xmlns="" xmlns:a16="http://schemas.microsoft.com/office/drawing/2014/main" id="{8AAAD4A1-D0FB-4FCD-A468-2189CC6575C0}"/>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extLst>
      <p:ext uri="{BB962C8B-B14F-4D97-AF65-F5344CB8AC3E}">
        <p14:creationId xmlns:p14="http://schemas.microsoft.com/office/powerpoint/2010/main" val="4119297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51" name="Google Shape;1951;p49"/>
          <p:cNvSpPr txBox="1">
            <a:spLocks noGrp="1"/>
          </p:cNvSpPr>
          <p:nvPr>
            <p:ph type="title"/>
          </p:nvPr>
        </p:nvSpPr>
        <p:spPr>
          <a:xfrm>
            <a:off x="3385130" y="243700"/>
            <a:ext cx="2957972"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bg1"/>
                </a:solidFill>
              </a:rPr>
              <a:t>Continuation…</a:t>
            </a:r>
            <a:endParaRPr dirty="0">
              <a:solidFill>
                <a:schemeClr val="bg1"/>
              </a:solidFill>
            </a:endParaRPr>
          </a:p>
        </p:txBody>
      </p:sp>
      <p:sp>
        <p:nvSpPr>
          <p:cNvPr id="2" name="TextBox 1">
            <a:extLst>
              <a:ext uri="{FF2B5EF4-FFF2-40B4-BE49-F238E27FC236}">
                <a16:creationId xmlns="" xmlns:a16="http://schemas.microsoft.com/office/drawing/2014/main" id="{70A8EF94-7DA1-44B5-AC5E-6F4BD5744BFA}"/>
              </a:ext>
            </a:extLst>
          </p:cNvPr>
          <p:cNvSpPr txBox="1"/>
          <p:nvPr/>
        </p:nvSpPr>
        <p:spPr>
          <a:xfrm>
            <a:off x="480426" y="826445"/>
            <a:ext cx="8261330" cy="1246495"/>
          </a:xfrm>
          <a:prstGeom prst="rect">
            <a:avLst/>
          </a:prstGeom>
          <a:noFill/>
        </p:spPr>
        <p:txBody>
          <a:bodyPr wrap="square" rtlCol="0">
            <a:spAutoFit/>
          </a:bodyPr>
          <a:lstStyle/>
          <a:p>
            <a:pPr algn="just"/>
            <a:r>
              <a:rPr lang="en-US" sz="1500" b="0" i="0" dirty="0">
                <a:solidFill>
                  <a:srgbClr val="000000"/>
                </a:solidFill>
                <a:effectLst/>
                <a:latin typeface="+mj-lt"/>
              </a:rPr>
              <a:t>Black widow spiders will bite humans when they feel threatened. While the venom is not toxic enough to normally cause death, it is extremely painful, and is often </a:t>
            </a:r>
            <a:r>
              <a:rPr lang="en-US" sz="1500" b="1" i="0" dirty="0">
                <a:solidFill>
                  <a:srgbClr val="FF0000"/>
                </a:solidFill>
                <a:effectLst/>
                <a:latin typeface="+mj-lt"/>
              </a:rPr>
              <a:t>severe</a:t>
            </a:r>
            <a:r>
              <a:rPr lang="en-US" sz="1500" b="0" i="0" dirty="0">
                <a:solidFill>
                  <a:srgbClr val="000000"/>
                </a:solidFill>
                <a:effectLst/>
                <a:latin typeface="+mj-lt"/>
              </a:rPr>
              <a:t> enough to require hospitalization. Headaches, chest or abdominal pain, muscle cramps, and trouble breathing are the most common symptoms.</a:t>
            </a:r>
          </a:p>
          <a:p>
            <a:endParaRPr lang="en-US" sz="1500" dirty="0">
              <a:latin typeface="Vidaloka" panose="020B0604020202020204" charset="0"/>
            </a:endParaRPr>
          </a:p>
        </p:txBody>
      </p:sp>
      <p:pic>
        <p:nvPicPr>
          <p:cNvPr id="4" name="Picture 3">
            <a:extLst>
              <a:ext uri="{FF2B5EF4-FFF2-40B4-BE49-F238E27FC236}">
                <a16:creationId xmlns="" xmlns:a16="http://schemas.microsoft.com/office/drawing/2014/main" id="{A6550E98-7FB7-4EBE-84D2-591691A76EC4}"/>
              </a:ext>
            </a:extLst>
          </p:cNvPr>
          <p:cNvPicPr>
            <a:picLocks noChangeAspect="1"/>
          </p:cNvPicPr>
          <p:nvPr/>
        </p:nvPicPr>
        <p:blipFill>
          <a:blip r:embed="rId3"/>
          <a:stretch>
            <a:fillRect/>
          </a:stretch>
        </p:blipFill>
        <p:spPr>
          <a:xfrm>
            <a:off x="0" y="1471840"/>
            <a:ext cx="3854698" cy="3705906"/>
          </a:xfrm>
          <a:prstGeom prst="rect">
            <a:avLst/>
          </a:prstGeom>
        </p:spPr>
      </p:pic>
      <p:grpSp>
        <p:nvGrpSpPr>
          <p:cNvPr id="39" name="Google Shape;1676;p46">
            <a:extLst>
              <a:ext uri="{FF2B5EF4-FFF2-40B4-BE49-F238E27FC236}">
                <a16:creationId xmlns="" xmlns:a16="http://schemas.microsoft.com/office/drawing/2014/main" id="{51247833-2300-4A57-99BB-92B214CF08EE}"/>
              </a:ext>
            </a:extLst>
          </p:cNvPr>
          <p:cNvGrpSpPr/>
          <p:nvPr/>
        </p:nvGrpSpPr>
        <p:grpSpPr>
          <a:xfrm rot="1193420">
            <a:off x="3011632" y="2057507"/>
            <a:ext cx="953555" cy="553085"/>
            <a:chOff x="-583650" y="3109250"/>
            <a:chExt cx="570275" cy="272025"/>
          </a:xfrm>
        </p:grpSpPr>
        <p:sp>
          <p:nvSpPr>
            <p:cNvPr id="40" name="Google Shape;1677;p46">
              <a:extLst>
                <a:ext uri="{FF2B5EF4-FFF2-40B4-BE49-F238E27FC236}">
                  <a16:creationId xmlns="" xmlns:a16="http://schemas.microsoft.com/office/drawing/2014/main" id="{CFCAA4BC-8DA4-4364-8FF2-ED908D34993A}"/>
                </a:ext>
              </a:extLst>
            </p:cNvPr>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678;p46">
              <a:extLst>
                <a:ext uri="{FF2B5EF4-FFF2-40B4-BE49-F238E27FC236}">
                  <a16:creationId xmlns="" xmlns:a16="http://schemas.microsoft.com/office/drawing/2014/main" id="{DF557D83-DF50-4BFF-B0D8-F2DEDB4420B8}"/>
                </a:ext>
              </a:extLst>
            </p:cNvPr>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679;p46">
              <a:extLst>
                <a:ext uri="{FF2B5EF4-FFF2-40B4-BE49-F238E27FC236}">
                  <a16:creationId xmlns="" xmlns:a16="http://schemas.microsoft.com/office/drawing/2014/main" id="{8F69570D-41F7-4590-8B13-E4D4A0D960C7}"/>
                </a:ext>
              </a:extLst>
            </p:cNvPr>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680;p46">
              <a:extLst>
                <a:ext uri="{FF2B5EF4-FFF2-40B4-BE49-F238E27FC236}">
                  <a16:creationId xmlns="" xmlns:a16="http://schemas.microsoft.com/office/drawing/2014/main" id="{F79DC347-D8F5-41D7-950B-C2A77417CEB3}"/>
                </a:ext>
              </a:extLst>
            </p:cNvPr>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1681;p46">
              <a:extLst>
                <a:ext uri="{FF2B5EF4-FFF2-40B4-BE49-F238E27FC236}">
                  <a16:creationId xmlns="" xmlns:a16="http://schemas.microsoft.com/office/drawing/2014/main" id="{68A0FB9F-EBDB-4779-8328-57A526240745}"/>
                </a:ext>
              </a:extLst>
            </p:cNvPr>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1682;p46">
              <a:extLst>
                <a:ext uri="{FF2B5EF4-FFF2-40B4-BE49-F238E27FC236}">
                  <a16:creationId xmlns="" xmlns:a16="http://schemas.microsoft.com/office/drawing/2014/main" id="{32BA2E34-168D-4A5A-9947-BB86B412A293}"/>
                </a:ext>
              </a:extLst>
            </p:cNvPr>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683;p46">
              <a:extLst>
                <a:ext uri="{FF2B5EF4-FFF2-40B4-BE49-F238E27FC236}">
                  <a16:creationId xmlns="" xmlns:a16="http://schemas.microsoft.com/office/drawing/2014/main" id="{5BFEC8ED-7D40-470E-A65E-2724424B3CBE}"/>
                </a:ext>
              </a:extLst>
            </p:cNvPr>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1684;p46">
              <a:extLst>
                <a:ext uri="{FF2B5EF4-FFF2-40B4-BE49-F238E27FC236}">
                  <a16:creationId xmlns="" xmlns:a16="http://schemas.microsoft.com/office/drawing/2014/main" id="{3155B7E9-FB93-4131-84A6-0F3F7683EC81}"/>
                </a:ext>
              </a:extLst>
            </p:cNvPr>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685;p46">
              <a:extLst>
                <a:ext uri="{FF2B5EF4-FFF2-40B4-BE49-F238E27FC236}">
                  <a16:creationId xmlns="" xmlns:a16="http://schemas.microsoft.com/office/drawing/2014/main" id="{EC2D17FB-5D95-42FE-948D-41BA9F7412A3}"/>
                </a:ext>
              </a:extLst>
            </p:cNvPr>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1686;p46">
              <a:extLst>
                <a:ext uri="{FF2B5EF4-FFF2-40B4-BE49-F238E27FC236}">
                  <a16:creationId xmlns="" xmlns:a16="http://schemas.microsoft.com/office/drawing/2014/main" id="{A87EBC6A-4FF1-4375-9998-E4AD156CFEDD}"/>
                </a:ext>
              </a:extLst>
            </p:cNvPr>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1687;p46">
              <a:extLst>
                <a:ext uri="{FF2B5EF4-FFF2-40B4-BE49-F238E27FC236}">
                  <a16:creationId xmlns="" xmlns:a16="http://schemas.microsoft.com/office/drawing/2014/main" id="{EEEA133B-3F30-4F87-86D7-7BB12690446C}"/>
                </a:ext>
              </a:extLst>
            </p:cNvPr>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688;p46">
              <a:extLst>
                <a:ext uri="{FF2B5EF4-FFF2-40B4-BE49-F238E27FC236}">
                  <a16:creationId xmlns="" xmlns:a16="http://schemas.microsoft.com/office/drawing/2014/main" id="{176C9E60-E2AD-4838-BE93-CA1828E825ED}"/>
                </a:ext>
              </a:extLst>
            </p:cNvPr>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1689;p46">
              <a:extLst>
                <a:ext uri="{FF2B5EF4-FFF2-40B4-BE49-F238E27FC236}">
                  <a16:creationId xmlns="" xmlns:a16="http://schemas.microsoft.com/office/drawing/2014/main" id="{83C227AF-BDE0-459D-BEEE-3688D4E518DC}"/>
                </a:ext>
              </a:extLst>
            </p:cNvPr>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3" name="Google Shape;2137;p52">
            <a:extLst>
              <a:ext uri="{FF2B5EF4-FFF2-40B4-BE49-F238E27FC236}">
                <a16:creationId xmlns="" xmlns:a16="http://schemas.microsoft.com/office/drawing/2014/main" id="{2BF0A3FD-D8A4-43F4-AC7B-62739567B8E1}"/>
              </a:ext>
            </a:extLst>
          </p:cNvPr>
          <p:cNvSpPr/>
          <p:nvPr/>
        </p:nvSpPr>
        <p:spPr>
          <a:xfrm>
            <a:off x="3286956" y="2766438"/>
            <a:ext cx="2190685" cy="863501"/>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IN" b="1" dirty="0">
              <a:solidFill>
                <a:schemeClr val="dk1"/>
              </a:solidFill>
              <a:latin typeface="Itim"/>
              <a:ea typeface="Itim"/>
              <a:cs typeface="Itim"/>
              <a:sym typeface="Itim"/>
            </a:endParaRPr>
          </a:p>
        </p:txBody>
      </p:sp>
      <p:sp>
        <p:nvSpPr>
          <p:cNvPr id="5" name="TextBox 4">
            <a:extLst>
              <a:ext uri="{FF2B5EF4-FFF2-40B4-BE49-F238E27FC236}">
                <a16:creationId xmlns="" xmlns:a16="http://schemas.microsoft.com/office/drawing/2014/main" id="{C7F75FCD-667F-4FC1-B6F5-4125921A0313}"/>
              </a:ext>
            </a:extLst>
          </p:cNvPr>
          <p:cNvSpPr txBox="1"/>
          <p:nvPr/>
        </p:nvSpPr>
        <p:spPr>
          <a:xfrm>
            <a:off x="3636583" y="2907137"/>
            <a:ext cx="1841058" cy="553998"/>
          </a:xfrm>
          <a:prstGeom prst="rect">
            <a:avLst/>
          </a:prstGeom>
          <a:noFill/>
        </p:spPr>
        <p:txBody>
          <a:bodyPr wrap="square" rtlCol="0">
            <a:spAutoFit/>
          </a:bodyPr>
          <a:lstStyle/>
          <a:p>
            <a:r>
              <a:rPr lang="en-US" sz="1500" b="1" dirty="0">
                <a:solidFill>
                  <a:schemeClr val="tx1"/>
                </a:solidFill>
              </a:rPr>
              <a:t>Brown Recluse Spider</a:t>
            </a:r>
            <a:endParaRPr lang="en-IN" sz="1500" b="1" dirty="0">
              <a:solidFill>
                <a:schemeClr val="tx1"/>
              </a:solidFill>
            </a:endParaRPr>
          </a:p>
        </p:txBody>
      </p:sp>
      <p:pic>
        <p:nvPicPr>
          <p:cNvPr id="7" name="Picture 6">
            <a:extLst>
              <a:ext uri="{FF2B5EF4-FFF2-40B4-BE49-F238E27FC236}">
                <a16:creationId xmlns="" xmlns:a16="http://schemas.microsoft.com/office/drawing/2014/main" id="{11C7A32E-B87F-4045-87DD-68122252F26F}"/>
              </a:ext>
            </a:extLst>
          </p:cNvPr>
          <p:cNvPicPr>
            <a:picLocks noChangeAspect="1"/>
          </p:cNvPicPr>
          <p:nvPr/>
        </p:nvPicPr>
        <p:blipFill>
          <a:blip r:embed="rId4"/>
          <a:stretch>
            <a:fillRect/>
          </a:stretch>
        </p:blipFill>
        <p:spPr>
          <a:xfrm>
            <a:off x="6087272" y="1223455"/>
            <a:ext cx="3367364" cy="3367364"/>
          </a:xfrm>
          <a:prstGeom prst="rect">
            <a:avLst/>
          </a:prstGeom>
        </p:spPr>
      </p:pic>
      <p:grpSp>
        <p:nvGrpSpPr>
          <p:cNvPr id="57" name="Google Shape;1676;p46">
            <a:extLst>
              <a:ext uri="{FF2B5EF4-FFF2-40B4-BE49-F238E27FC236}">
                <a16:creationId xmlns="" xmlns:a16="http://schemas.microsoft.com/office/drawing/2014/main" id="{4913B1FE-00EA-4BA0-96D5-035D56D2414F}"/>
              </a:ext>
            </a:extLst>
          </p:cNvPr>
          <p:cNvGrpSpPr/>
          <p:nvPr/>
        </p:nvGrpSpPr>
        <p:grpSpPr>
          <a:xfrm rot="6301149">
            <a:off x="8464796" y="3582595"/>
            <a:ext cx="953555" cy="553085"/>
            <a:chOff x="-583650" y="3109250"/>
            <a:chExt cx="570275" cy="272025"/>
          </a:xfrm>
        </p:grpSpPr>
        <p:sp>
          <p:nvSpPr>
            <p:cNvPr id="58" name="Google Shape;1677;p46">
              <a:extLst>
                <a:ext uri="{FF2B5EF4-FFF2-40B4-BE49-F238E27FC236}">
                  <a16:creationId xmlns="" xmlns:a16="http://schemas.microsoft.com/office/drawing/2014/main" id="{F99E091C-9EB1-4BBE-8CE4-7EACB6C8CB18}"/>
                </a:ext>
              </a:extLst>
            </p:cNvPr>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678;p46">
              <a:extLst>
                <a:ext uri="{FF2B5EF4-FFF2-40B4-BE49-F238E27FC236}">
                  <a16:creationId xmlns="" xmlns:a16="http://schemas.microsoft.com/office/drawing/2014/main" id="{D84D3ED3-766C-41F2-9906-C662B2624AF2}"/>
                </a:ext>
              </a:extLst>
            </p:cNvPr>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679;p46">
              <a:extLst>
                <a:ext uri="{FF2B5EF4-FFF2-40B4-BE49-F238E27FC236}">
                  <a16:creationId xmlns="" xmlns:a16="http://schemas.microsoft.com/office/drawing/2014/main" id="{3E0FD638-69CB-4D75-AAB5-A9FDA3BC94DA}"/>
                </a:ext>
              </a:extLst>
            </p:cNvPr>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680;p46">
              <a:extLst>
                <a:ext uri="{FF2B5EF4-FFF2-40B4-BE49-F238E27FC236}">
                  <a16:creationId xmlns="" xmlns:a16="http://schemas.microsoft.com/office/drawing/2014/main" id="{CED63184-DBB3-4D4D-9593-D30B43228437}"/>
                </a:ext>
              </a:extLst>
            </p:cNvPr>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681;p46">
              <a:extLst>
                <a:ext uri="{FF2B5EF4-FFF2-40B4-BE49-F238E27FC236}">
                  <a16:creationId xmlns="" xmlns:a16="http://schemas.microsoft.com/office/drawing/2014/main" id="{808863B5-77FB-44D9-861F-10A3F055BF3D}"/>
                </a:ext>
              </a:extLst>
            </p:cNvPr>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682;p46">
              <a:extLst>
                <a:ext uri="{FF2B5EF4-FFF2-40B4-BE49-F238E27FC236}">
                  <a16:creationId xmlns="" xmlns:a16="http://schemas.microsoft.com/office/drawing/2014/main" id="{3964A8B2-6463-4C89-9FEA-39B1C8228F49}"/>
                </a:ext>
              </a:extLst>
            </p:cNvPr>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683;p46">
              <a:extLst>
                <a:ext uri="{FF2B5EF4-FFF2-40B4-BE49-F238E27FC236}">
                  <a16:creationId xmlns="" xmlns:a16="http://schemas.microsoft.com/office/drawing/2014/main" id="{12188009-70D5-4A45-A200-68F16C43C8CC}"/>
                </a:ext>
              </a:extLst>
            </p:cNvPr>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684;p46">
              <a:extLst>
                <a:ext uri="{FF2B5EF4-FFF2-40B4-BE49-F238E27FC236}">
                  <a16:creationId xmlns="" xmlns:a16="http://schemas.microsoft.com/office/drawing/2014/main" id="{D42ED1A8-3E1A-4C99-B887-347BBFACBD17}"/>
                </a:ext>
              </a:extLst>
            </p:cNvPr>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685;p46">
              <a:extLst>
                <a:ext uri="{FF2B5EF4-FFF2-40B4-BE49-F238E27FC236}">
                  <a16:creationId xmlns="" xmlns:a16="http://schemas.microsoft.com/office/drawing/2014/main" id="{74180045-7562-4170-88B7-7AB5CF92B32E}"/>
                </a:ext>
              </a:extLst>
            </p:cNvPr>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686;p46">
              <a:extLst>
                <a:ext uri="{FF2B5EF4-FFF2-40B4-BE49-F238E27FC236}">
                  <a16:creationId xmlns="" xmlns:a16="http://schemas.microsoft.com/office/drawing/2014/main" id="{FD9FE824-4616-4C1B-8123-519E942FB46E}"/>
                </a:ext>
              </a:extLst>
            </p:cNvPr>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687;p46">
              <a:extLst>
                <a:ext uri="{FF2B5EF4-FFF2-40B4-BE49-F238E27FC236}">
                  <a16:creationId xmlns="" xmlns:a16="http://schemas.microsoft.com/office/drawing/2014/main" id="{3E66D1C0-A8CE-4843-8380-02960361F0DB}"/>
                </a:ext>
              </a:extLst>
            </p:cNvPr>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688;p46">
              <a:extLst>
                <a:ext uri="{FF2B5EF4-FFF2-40B4-BE49-F238E27FC236}">
                  <a16:creationId xmlns="" xmlns:a16="http://schemas.microsoft.com/office/drawing/2014/main" id="{1C5AB0E0-274C-4381-9FA6-AB6229240F99}"/>
                </a:ext>
              </a:extLst>
            </p:cNvPr>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689;p46">
              <a:extLst>
                <a:ext uri="{FF2B5EF4-FFF2-40B4-BE49-F238E27FC236}">
                  <a16:creationId xmlns="" xmlns:a16="http://schemas.microsoft.com/office/drawing/2014/main" id="{30D3E34C-21AD-49B4-AE52-265BC2BA5A01}"/>
                </a:ext>
              </a:extLst>
            </p:cNvPr>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2137;p52">
            <a:extLst>
              <a:ext uri="{FF2B5EF4-FFF2-40B4-BE49-F238E27FC236}">
                <a16:creationId xmlns="" xmlns:a16="http://schemas.microsoft.com/office/drawing/2014/main" id="{2D867621-C770-480F-BD76-9CCA21B3CE84}"/>
              </a:ext>
            </a:extLst>
          </p:cNvPr>
          <p:cNvSpPr/>
          <p:nvPr/>
        </p:nvSpPr>
        <p:spPr>
          <a:xfrm>
            <a:off x="6445776" y="4131063"/>
            <a:ext cx="2190685" cy="863501"/>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IN" b="1" dirty="0">
              <a:solidFill>
                <a:schemeClr val="dk1"/>
              </a:solidFill>
              <a:latin typeface="Itim"/>
              <a:ea typeface="Itim"/>
              <a:cs typeface="Itim"/>
              <a:sym typeface="Itim"/>
            </a:endParaRPr>
          </a:p>
        </p:txBody>
      </p:sp>
      <p:sp>
        <p:nvSpPr>
          <p:cNvPr id="72" name="TextBox 71">
            <a:extLst>
              <a:ext uri="{FF2B5EF4-FFF2-40B4-BE49-F238E27FC236}">
                <a16:creationId xmlns="" xmlns:a16="http://schemas.microsoft.com/office/drawing/2014/main" id="{5937AE52-120A-4F51-B59E-F886F5726719}"/>
              </a:ext>
            </a:extLst>
          </p:cNvPr>
          <p:cNvSpPr txBox="1"/>
          <p:nvPr/>
        </p:nvSpPr>
        <p:spPr>
          <a:xfrm>
            <a:off x="6898385" y="4305149"/>
            <a:ext cx="1841058" cy="553998"/>
          </a:xfrm>
          <a:prstGeom prst="rect">
            <a:avLst/>
          </a:prstGeom>
          <a:noFill/>
        </p:spPr>
        <p:txBody>
          <a:bodyPr wrap="square" rtlCol="0">
            <a:spAutoFit/>
          </a:bodyPr>
          <a:lstStyle/>
          <a:p>
            <a:r>
              <a:rPr lang="en-US" sz="1500" b="1" dirty="0">
                <a:solidFill>
                  <a:schemeClr val="tx1"/>
                </a:solidFill>
              </a:rPr>
              <a:t>Black Widow Spider</a:t>
            </a:r>
            <a:endParaRPr lang="en-IN" sz="1500" b="1" dirty="0">
              <a:solidFill>
                <a:schemeClr val="tx1"/>
              </a:solidFill>
            </a:endParaRPr>
          </a:p>
        </p:txBody>
      </p:sp>
      <p:grpSp>
        <p:nvGrpSpPr>
          <p:cNvPr id="73" name="Google Shape;1952;p49">
            <a:extLst>
              <a:ext uri="{FF2B5EF4-FFF2-40B4-BE49-F238E27FC236}">
                <a16:creationId xmlns="" xmlns:a16="http://schemas.microsoft.com/office/drawing/2014/main" id="{CDBE5F3C-C21C-42CD-80ED-88C680B22366}"/>
              </a:ext>
            </a:extLst>
          </p:cNvPr>
          <p:cNvGrpSpPr/>
          <p:nvPr/>
        </p:nvGrpSpPr>
        <p:grpSpPr>
          <a:xfrm flipH="1">
            <a:off x="3226546" y="537017"/>
            <a:ext cx="2661131" cy="188050"/>
            <a:chOff x="4351850" y="2175475"/>
            <a:chExt cx="867220" cy="171096"/>
          </a:xfrm>
        </p:grpSpPr>
        <p:sp>
          <p:nvSpPr>
            <p:cNvPr id="74" name="Google Shape;1953;p49">
              <a:extLst>
                <a:ext uri="{FF2B5EF4-FFF2-40B4-BE49-F238E27FC236}">
                  <a16:creationId xmlns="" xmlns:a16="http://schemas.microsoft.com/office/drawing/2014/main" id="{200C5F24-8B44-49E4-B072-D7707D731FD4}"/>
                </a:ext>
              </a:extLst>
            </p:cNvPr>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954;p49">
              <a:extLst>
                <a:ext uri="{FF2B5EF4-FFF2-40B4-BE49-F238E27FC236}">
                  <a16:creationId xmlns="" xmlns:a16="http://schemas.microsoft.com/office/drawing/2014/main" id="{0C74B325-FB11-4099-9A67-511E29F38DFB}"/>
                </a:ext>
              </a:extLst>
            </p:cNvPr>
            <p:cNvSpPr/>
            <p:nvPr/>
          </p:nvSpPr>
          <p:spPr>
            <a:xfrm>
              <a:off x="4418320" y="2190996"/>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5" name="Rectangle 54">
            <a:extLst>
              <a:ext uri="{FF2B5EF4-FFF2-40B4-BE49-F238E27FC236}">
                <a16:creationId xmlns="" xmlns:a16="http://schemas.microsoft.com/office/drawing/2014/main" id="{8118F045-38AA-455C-B666-4AB00DA1DFA3}"/>
              </a:ext>
            </a:extLst>
          </p:cNvPr>
          <p:cNvSpPr/>
          <p:nvPr/>
        </p:nvSpPr>
        <p:spPr>
          <a:xfrm>
            <a:off x="0" y="4933507"/>
            <a:ext cx="9144000" cy="2980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                                                                                                                       											</a:t>
            </a:r>
            <a:r>
              <a:rPr lang="en-US" dirty="0" smtClean="0">
                <a:solidFill>
                  <a:schemeClr val="tx1"/>
                </a:solidFill>
              </a:rPr>
              <a:t>www.astrojr.com</a:t>
            </a:r>
            <a:endParaRPr lang="en-US" dirty="0">
              <a:solidFill>
                <a:schemeClr val="tx1"/>
              </a:solidFill>
            </a:endParaRPr>
          </a:p>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96436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31000">
              <a:srgbClr val="20124D"/>
            </a:gs>
            <a:gs pos="100000">
              <a:schemeClr val="lt1"/>
            </a:gs>
          </a:gsLst>
          <a:path path="circle">
            <a:fillToRect l="100000" t="100000"/>
          </a:path>
          <a:tileRect r="-100000" b="-100000"/>
        </a:gradFill>
        <a:effectLst/>
      </p:bgPr>
    </p:bg>
    <p:spTree>
      <p:nvGrpSpPr>
        <p:cNvPr id="1" name="Shape 442"/>
        <p:cNvGrpSpPr/>
        <p:nvPr/>
      </p:nvGrpSpPr>
      <p:grpSpPr>
        <a:xfrm>
          <a:off x="0" y="0"/>
          <a:ext cx="0" cy="0"/>
          <a:chOff x="0" y="0"/>
          <a:chExt cx="0" cy="0"/>
        </a:xfrm>
      </p:grpSpPr>
      <p:sp>
        <p:nvSpPr>
          <p:cNvPr id="444" name="Google Shape;444;p4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5"/>
                </a:solidFill>
              </a:rPr>
              <a:t>17</a:t>
            </a:fld>
            <a:endParaRPr dirty="0">
              <a:solidFill>
                <a:schemeClr val="accent5"/>
              </a:solidFill>
            </a:endParaRPr>
          </a:p>
        </p:txBody>
      </p:sp>
      <p:pic>
        <p:nvPicPr>
          <p:cNvPr id="26" name="Picture 25">
            <a:extLst>
              <a:ext uri="{FF2B5EF4-FFF2-40B4-BE49-F238E27FC236}">
                <a16:creationId xmlns="" xmlns:a16="http://schemas.microsoft.com/office/drawing/2014/main" id="{E07FE2F2-B0D0-414A-B332-2E84858B771F}"/>
              </a:ext>
            </a:extLst>
          </p:cNvPr>
          <p:cNvPicPr>
            <a:picLocks noChangeAspect="1"/>
          </p:cNvPicPr>
          <p:nvPr/>
        </p:nvPicPr>
        <p:blipFill>
          <a:blip r:embed="rId3"/>
          <a:stretch>
            <a:fillRect/>
          </a:stretch>
        </p:blipFill>
        <p:spPr>
          <a:xfrm>
            <a:off x="1230423" y="0"/>
            <a:ext cx="6858000" cy="5143500"/>
          </a:xfrm>
          <a:prstGeom prst="rect">
            <a:avLst/>
          </a:prstGeom>
        </p:spPr>
      </p:pic>
      <p:sp>
        <p:nvSpPr>
          <p:cNvPr id="27" name="Google Shape;1125;p37">
            <a:extLst>
              <a:ext uri="{FF2B5EF4-FFF2-40B4-BE49-F238E27FC236}">
                <a16:creationId xmlns="" xmlns:a16="http://schemas.microsoft.com/office/drawing/2014/main" id="{4EDA4914-3906-4CBC-9D5C-98C0169E1371}"/>
              </a:ext>
            </a:extLst>
          </p:cNvPr>
          <p:cNvSpPr txBox="1">
            <a:spLocks noGrp="1"/>
          </p:cNvSpPr>
          <p:nvPr>
            <p:ph type="title"/>
          </p:nvPr>
        </p:nvSpPr>
        <p:spPr>
          <a:xfrm>
            <a:off x="2847752" y="2168215"/>
            <a:ext cx="3815317" cy="1459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bg1"/>
                </a:solidFill>
              </a:rPr>
              <a:t>Now, Answer The Following Questions.</a:t>
            </a:r>
            <a:endParaRPr dirty="0">
              <a:solidFill>
                <a:schemeClr val="bg1"/>
              </a:solidFill>
            </a:endParaRPr>
          </a:p>
        </p:txBody>
      </p:sp>
      <p:grpSp>
        <p:nvGrpSpPr>
          <p:cNvPr id="28" name="Google Shape;825;p30">
            <a:extLst>
              <a:ext uri="{FF2B5EF4-FFF2-40B4-BE49-F238E27FC236}">
                <a16:creationId xmlns="" xmlns:a16="http://schemas.microsoft.com/office/drawing/2014/main" id="{47452AFE-A835-468E-A48E-D0C807C2F847}"/>
              </a:ext>
            </a:extLst>
          </p:cNvPr>
          <p:cNvGrpSpPr/>
          <p:nvPr/>
        </p:nvGrpSpPr>
        <p:grpSpPr>
          <a:xfrm rot="1461682">
            <a:off x="5400092" y="3593502"/>
            <a:ext cx="2743443" cy="1090954"/>
            <a:chOff x="4038775" y="3369325"/>
            <a:chExt cx="1789725" cy="711700"/>
          </a:xfrm>
        </p:grpSpPr>
        <p:sp>
          <p:nvSpPr>
            <p:cNvPr id="29" name="Google Shape;826;p30">
              <a:extLst>
                <a:ext uri="{FF2B5EF4-FFF2-40B4-BE49-F238E27FC236}">
                  <a16:creationId xmlns="" xmlns:a16="http://schemas.microsoft.com/office/drawing/2014/main" id="{6171E678-7691-4B82-94FE-E685676339A0}"/>
                </a:ext>
              </a:extLst>
            </p:cNvPr>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827;p30">
              <a:extLst>
                <a:ext uri="{FF2B5EF4-FFF2-40B4-BE49-F238E27FC236}">
                  <a16:creationId xmlns="" xmlns:a16="http://schemas.microsoft.com/office/drawing/2014/main" id="{25566259-4251-4A52-9D7C-67ED8DE76E4B}"/>
                </a:ext>
              </a:extLst>
            </p:cNvPr>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828;p30">
              <a:extLst>
                <a:ext uri="{FF2B5EF4-FFF2-40B4-BE49-F238E27FC236}">
                  <a16:creationId xmlns="" xmlns:a16="http://schemas.microsoft.com/office/drawing/2014/main" id="{0957430D-E560-4619-9674-71649BEB546E}"/>
                </a:ext>
              </a:extLst>
            </p:cNvPr>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829;p30">
              <a:extLst>
                <a:ext uri="{FF2B5EF4-FFF2-40B4-BE49-F238E27FC236}">
                  <a16:creationId xmlns="" xmlns:a16="http://schemas.microsoft.com/office/drawing/2014/main" id="{BC797E9A-B3F2-4948-91BA-1B2DB5F6C8BE}"/>
                </a:ext>
              </a:extLst>
            </p:cNvPr>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830;p30">
              <a:extLst>
                <a:ext uri="{FF2B5EF4-FFF2-40B4-BE49-F238E27FC236}">
                  <a16:creationId xmlns="" xmlns:a16="http://schemas.microsoft.com/office/drawing/2014/main" id="{20F87D4F-BF77-465B-AA59-516372E5ABA8}"/>
                </a:ext>
              </a:extLst>
            </p:cNvPr>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831;p30">
              <a:extLst>
                <a:ext uri="{FF2B5EF4-FFF2-40B4-BE49-F238E27FC236}">
                  <a16:creationId xmlns="" xmlns:a16="http://schemas.microsoft.com/office/drawing/2014/main" id="{C087DD16-BC9E-4A92-8719-59AE7B7FDD32}"/>
                </a:ext>
              </a:extLst>
            </p:cNvPr>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832;p30">
              <a:extLst>
                <a:ext uri="{FF2B5EF4-FFF2-40B4-BE49-F238E27FC236}">
                  <a16:creationId xmlns="" xmlns:a16="http://schemas.microsoft.com/office/drawing/2014/main" id="{B8BDF815-23B1-4BD7-8774-8DD9F97F898C}"/>
                </a:ext>
              </a:extLst>
            </p:cNvPr>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833;p30">
              <a:extLst>
                <a:ext uri="{FF2B5EF4-FFF2-40B4-BE49-F238E27FC236}">
                  <a16:creationId xmlns="" xmlns:a16="http://schemas.microsoft.com/office/drawing/2014/main" id="{455F6BEB-8B86-498C-8571-6EBDCB4F99CE}"/>
                </a:ext>
              </a:extLst>
            </p:cNvPr>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834;p30">
              <a:extLst>
                <a:ext uri="{FF2B5EF4-FFF2-40B4-BE49-F238E27FC236}">
                  <a16:creationId xmlns="" xmlns:a16="http://schemas.microsoft.com/office/drawing/2014/main" id="{8739F5DB-659B-40FB-9BCB-7F43402EECF0}"/>
                </a:ext>
              </a:extLst>
            </p:cNvPr>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835;p30">
              <a:extLst>
                <a:ext uri="{FF2B5EF4-FFF2-40B4-BE49-F238E27FC236}">
                  <a16:creationId xmlns="" xmlns:a16="http://schemas.microsoft.com/office/drawing/2014/main" id="{8ED8C280-AB54-414B-AAAA-A8918459AF2A}"/>
                </a:ext>
              </a:extLst>
            </p:cNvPr>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836;p30">
              <a:extLst>
                <a:ext uri="{FF2B5EF4-FFF2-40B4-BE49-F238E27FC236}">
                  <a16:creationId xmlns="" xmlns:a16="http://schemas.microsoft.com/office/drawing/2014/main" id="{F1748E9F-DF20-4698-9051-F25FBCD6B3C5}"/>
                </a:ext>
              </a:extLst>
            </p:cNvPr>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837;p30">
              <a:extLst>
                <a:ext uri="{FF2B5EF4-FFF2-40B4-BE49-F238E27FC236}">
                  <a16:creationId xmlns="" xmlns:a16="http://schemas.microsoft.com/office/drawing/2014/main" id="{7226DFA7-6BBB-4E25-B941-39D2EFA1C523}"/>
                </a:ext>
              </a:extLst>
            </p:cNvPr>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838;p30">
              <a:extLst>
                <a:ext uri="{FF2B5EF4-FFF2-40B4-BE49-F238E27FC236}">
                  <a16:creationId xmlns="" xmlns:a16="http://schemas.microsoft.com/office/drawing/2014/main" id="{505938D7-5BC8-476E-B051-69704C1C0E07}"/>
                </a:ext>
              </a:extLst>
            </p:cNvPr>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839;p30">
              <a:extLst>
                <a:ext uri="{FF2B5EF4-FFF2-40B4-BE49-F238E27FC236}">
                  <a16:creationId xmlns="" xmlns:a16="http://schemas.microsoft.com/office/drawing/2014/main" id="{A545F954-B254-4060-8A35-231D7A6D1BE4}"/>
                </a:ext>
              </a:extLst>
            </p:cNvPr>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840;p30">
              <a:extLst>
                <a:ext uri="{FF2B5EF4-FFF2-40B4-BE49-F238E27FC236}">
                  <a16:creationId xmlns="" xmlns:a16="http://schemas.microsoft.com/office/drawing/2014/main" id="{059B7F9A-021D-4AC5-AC3C-A6A8F087C1D4}"/>
                </a:ext>
              </a:extLst>
            </p:cNvPr>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841;p30">
              <a:extLst>
                <a:ext uri="{FF2B5EF4-FFF2-40B4-BE49-F238E27FC236}">
                  <a16:creationId xmlns="" xmlns:a16="http://schemas.microsoft.com/office/drawing/2014/main" id="{FB039B22-546A-41C1-8C33-F746612A9223}"/>
                </a:ext>
              </a:extLst>
            </p:cNvPr>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842;p30">
              <a:extLst>
                <a:ext uri="{FF2B5EF4-FFF2-40B4-BE49-F238E27FC236}">
                  <a16:creationId xmlns="" xmlns:a16="http://schemas.microsoft.com/office/drawing/2014/main" id="{A90C9588-0733-4C7A-AAB2-6E4996ACA76D}"/>
                </a:ext>
              </a:extLst>
            </p:cNvPr>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843;p30">
              <a:extLst>
                <a:ext uri="{FF2B5EF4-FFF2-40B4-BE49-F238E27FC236}">
                  <a16:creationId xmlns="" xmlns:a16="http://schemas.microsoft.com/office/drawing/2014/main" id="{A4511F79-071E-4F34-AACD-3DED7FE3E7B7}"/>
                </a:ext>
              </a:extLst>
            </p:cNvPr>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844;p30">
              <a:extLst>
                <a:ext uri="{FF2B5EF4-FFF2-40B4-BE49-F238E27FC236}">
                  <a16:creationId xmlns="" xmlns:a16="http://schemas.microsoft.com/office/drawing/2014/main" id="{A10B496B-2932-42C2-88B1-6706FFA52CBC}"/>
                </a:ext>
              </a:extLst>
            </p:cNvPr>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8" name="Rectangle 47">
            <a:extLst>
              <a:ext uri="{FF2B5EF4-FFF2-40B4-BE49-F238E27FC236}">
                <a16:creationId xmlns="" xmlns:a16="http://schemas.microsoft.com/office/drawing/2014/main" id="{FA897C43-0F02-44D8-91C9-3B607AEE8DBD}"/>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								www.astrojr.com</a:t>
            </a:r>
            <a:endParaRPr lang="en-US" dirty="0">
              <a:solidFill>
                <a:schemeClr val="bg1"/>
              </a:solidFill>
            </a:endParaRPr>
          </a:p>
        </p:txBody>
      </p:sp>
      <p:sp>
        <p:nvSpPr>
          <p:cNvPr id="2" name="TextBox 1"/>
          <p:cNvSpPr txBox="1"/>
          <p:nvPr/>
        </p:nvSpPr>
        <p:spPr>
          <a:xfrm>
            <a:off x="1078787" y="5095616"/>
            <a:ext cx="184731" cy="307777"/>
          </a:xfrm>
          <a:prstGeom prst="rect">
            <a:avLst/>
          </a:prstGeom>
          <a:noFill/>
        </p:spPr>
        <p:txBody>
          <a:bodyPr wrap="none" rtlCol="0">
            <a:spAutoFit/>
          </a:bodyPr>
          <a:lstStyle/>
          <a:p>
            <a:endParaRPr lang="en-IN" dirty="0"/>
          </a:p>
        </p:txBody>
      </p:sp>
    </p:spTree>
    <p:extLst>
      <p:ext uri="{BB962C8B-B14F-4D97-AF65-F5344CB8AC3E}">
        <p14:creationId xmlns:p14="http://schemas.microsoft.com/office/powerpoint/2010/main" val="2403240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37"/>
          <p:cNvSpPr txBox="1">
            <a:spLocks noGrp="1"/>
          </p:cNvSpPr>
          <p:nvPr>
            <p:ph type="title"/>
          </p:nvPr>
        </p:nvSpPr>
        <p:spPr>
          <a:xfrm>
            <a:off x="120482" y="587210"/>
            <a:ext cx="4260112" cy="871191"/>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dirty="0">
                <a:solidFill>
                  <a:schemeClr val="bg1"/>
                </a:solidFill>
              </a:rPr>
              <a:t>Choose the best answer for each question.</a:t>
            </a:r>
            <a:endParaRPr sz="2000" dirty="0">
              <a:solidFill>
                <a:schemeClr val="bg1"/>
              </a:solidFill>
            </a:endParaRPr>
          </a:p>
        </p:txBody>
      </p:sp>
      <p:grpSp>
        <p:nvGrpSpPr>
          <p:cNvPr id="1165" name="Google Shape;1165;p37"/>
          <p:cNvGrpSpPr/>
          <p:nvPr/>
        </p:nvGrpSpPr>
        <p:grpSpPr>
          <a:xfrm rot="19524203">
            <a:off x="8531267" y="4707773"/>
            <a:ext cx="883431" cy="328822"/>
            <a:chOff x="1394800" y="3522000"/>
            <a:chExt cx="1048650" cy="138275"/>
          </a:xfrm>
        </p:grpSpPr>
        <p:sp>
          <p:nvSpPr>
            <p:cNvPr id="1166" name="Google Shape;1166;p37"/>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37"/>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37"/>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37"/>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37"/>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37"/>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37"/>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37"/>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37"/>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5" name="TextBox 64">
            <a:extLst>
              <a:ext uri="{FF2B5EF4-FFF2-40B4-BE49-F238E27FC236}">
                <a16:creationId xmlns="" xmlns:a16="http://schemas.microsoft.com/office/drawing/2014/main" id="{3A9C5593-A04D-4E1D-816E-16269AC3D134}"/>
              </a:ext>
            </a:extLst>
          </p:cNvPr>
          <p:cNvSpPr txBox="1"/>
          <p:nvPr/>
        </p:nvSpPr>
        <p:spPr>
          <a:xfrm>
            <a:off x="0" y="1156338"/>
            <a:ext cx="4081222" cy="1092607"/>
          </a:xfrm>
          <a:prstGeom prst="rect">
            <a:avLst/>
          </a:prstGeom>
          <a:noFill/>
        </p:spPr>
        <p:txBody>
          <a:bodyPr wrap="square">
            <a:spAutoFit/>
          </a:bodyPr>
          <a:lstStyle/>
          <a:p>
            <a:r>
              <a:rPr lang="en-US" sz="1500" b="0" i="0" dirty="0">
                <a:solidFill>
                  <a:srgbClr val="000000"/>
                </a:solidFill>
                <a:effectLst/>
                <a:latin typeface="Vidaloka" panose="020B0604020202020204" charset="0"/>
                <a:ea typeface="Verdana" panose="020B0604030504040204" pitchFamily="34" charset="0"/>
              </a:rPr>
              <a:t>1. Which of the following do both kinds of spider have in </a:t>
            </a:r>
            <a:r>
              <a:rPr lang="en-US" sz="1500" b="0" i="0" dirty="0">
                <a:solidFill>
                  <a:srgbClr val="000000"/>
                </a:solidFill>
                <a:effectLst/>
                <a:highlight>
                  <a:srgbClr val="FFFF00"/>
                </a:highlight>
                <a:latin typeface="Vidaloka" panose="020B0604020202020204" charset="0"/>
                <a:ea typeface="Verdana" panose="020B0604030504040204" pitchFamily="34" charset="0"/>
              </a:rPr>
              <a:t>common</a:t>
            </a:r>
            <a:r>
              <a:rPr lang="en-US" sz="1500" b="0" i="0" dirty="0">
                <a:solidFill>
                  <a:srgbClr val="000000"/>
                </a:solidFill>
                <a:effectLst/>
                <a:latin typeface="Vidaloka" panose="020B0604020202020204" charset="0"/>
                <a:ea typeface="Verdana" panose="020B0604030504040204" pitchFamily="34" charset="0"/>
              </a:rPr>
              <a:t>?</a:t>
            </a:r>
          </a:p>
          <a:p>
            <a:endParaRPr lang="en-US" sz="2000" dirty="0">
              <a:latin typeface="Geneva"/>
            </a:endParaRPr>
          </a:p>
          <a:p>
            <a:endParaRPr lang="en-IN" sz="1500" dirty="0">
              <a:latin typeface="Vidaloka" panose="020B0604020202020204" charset="0"/>
            </a:endParaRPr>
          </a:p>
        </p:txBody>
      </p:sp>
      <p:sp>
        <p:nvSpPr>
          <p:cNvPr id="2" name="Rectangle 1">
            <a:extLst>
              <a:ext uri="{FF2B5EF4-FFF2-40B4-BE49-F238E27FC236}">
                <a16:creationId xmlns="" xmlns:a16="http://schemas.microsoft.com/office/drawing/2014/main" id="{5613C0D9-BBE2-4A4A-9EFC-11C3BC8E1F3A}"/>
              </a:ext>
            </a:extLst>
          </p:cNvPr>
          <p:cNvSpPr>
            <a:spLocks noChangeArrowheads="1"/>
          </p:cNvSpPr>
          <p:nvPr/>
        </p:nvSpPr>
        <p:spPr bwMode="auto">
          <a:xfrm>
            <a:off x="211471" y="1896298"/>
            <a:ext cx="3353803"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300" b="0" i="0" u="none" strike="noStrike" cap="none" normalizeH="0" baseline="0" dirty="0">
                <a:ln>
                  <a:noFill/>
                </a:ln>
                <a:solidFill>
                  <a:srgbClr val="000000"/>
                </a:solidFill>
                <a:effectLst/>
                <a:latin typeface="Geneva"/>
              </a:rPr>
              <a:t>  They are both about the same size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lang="en-US" altLang="en-US" sz="1300" dirty="0">
                <a:latin typeface="Geneva"/>
              </a:rPr>
              <a:t> </a:t>
            </a:r>
            <a:r>
              <a:rPr kumimoji="0" lang="en-US" altLang="en-US" sz="1300" b="0" i="0" u="none" strike="noStrike" cap="none" normalizeH="0" baseline="0" dirty="0">
                <a:ln>
                  <a:noFill/>
                </a:ln>
                <a:solidFill>
                  <a:srgbClr val="000000"/>
                </a:solidFill>
                <a:effectLst/>
                <a:latin typeface="Geneva"/>
              </a:rPr>
              <a:t> They both live in dark places</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300" b="0" i="0" u="none" strike="noStrike" cap="none" normalizeH="0" baseline="0" dirty="0">
                <a:ln>
                  <a:noFill/>
                </a:ln>
                <a:solidFill>
                  <a:srgbClr val="000000"/>
                </a:solidFill>
                <a:effectLst/>
                <a:latin typeface="Geneva"/>
              </a:rPr>
              <a:t>  They both have red hourglass markings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300" b="0" i="0" u="none" strike="noStrike" cap="none" normalizeH="0" baseline="0" dirty="0">
                <a:ln>
                  <a:noFill/>
                </a:ln>
                <a:solidFill>
                  <a:srgbClr val="000000"/>
                </a:solidFill>
                <a:effectLst/>
                <a:latin typeface="Geneva"/>
              </a:rPr>
              <a:t>  They are both the same color</a:t>
            </a:r>
          </a:p>
        </p:txBody>
      </p:sp>
      <p:sp>
        <p:nvSpPr>
          <p:cNvPr id="32" name="TextBox 31">
            <a:extLst>
              <a:ext uri="{FF2B5EF4-FFF2-40B4-BE49-F238E27FC236}">
                <a16:creationId xmlns="" xmlns:a16="http://schemas.microsoft.com/office/drawing/2014/main" id="{9FB17E5D-EDA9-40D0-9B94-92B41C0ADF58}"/>
              </a:ext>
            </a:extLst>
          </p:cNvPr>
          <p:cNvSpPr txBox="1"/>
          <p:nvPr/>
        </p:nvSpPr>
        <p:spPr>
          <a:xfrm>
            <a:off x="0" y="3105366"/>
            <a:ext cx="4081222" cy="553998"/>
          </a:xfrm>
          <a:prstGeom prst="rect">
            <a:avLst/>
          </a:prstGeom>
          <a:noFill/>
        </p:spPr>
        <p:txBody>
          <a:bodyPr wrap="square">
            <a:spAutoFit/>
          </a:bodyPr>
          <a:lstStyle/>
          <a:p>
            <a:r>
              <a:rPr lang="en-US" sz="1500" b="0" i="0" dirty="0">
                <a:solidFill>
                  <a:srgbClr val="000000"/>
                </a:solidFill>
                <a:effectLst/>
                <a:latin typeface="Vidaloka" panose="020B0604020202020204" charset="0"/>
              </a:rPr>
              <a:t>2. What makes the brown recluse spider </a:t>
            </a:r>
            <a:r>
              <a:rPr lang="en-US" sz="1500" b="0" i="0" dirty="0">
                <a:solidFill>
                  <a:srgbClr val="000000"/>
                </a:solidFill>
                <a:effectLst/>
                <a:highlight>
                  <a:srgbClr val="FFFF00"/>
                </a:highlight>
                <a:latin typeface="Vidaloka" panose="020B0604020202020204" charset="0"/>
              </a:rPr>
              <a:t>different </a:t>
            </a:r>
            <a:r>
              <a:rPr lang="en-US" sz="1500" b="0" i="0" dirty="0">
                <a:solidFill>
                  <a:srgbClr val="000000"/>
                </a:solidFill>
                <a:effectLst/>
                <a:latin typeface="Vidaloka" panose="020B0604020202020204" charset="0"/>
              </a:rPr>
              <a:t>from most spiders?</a:t>
            </a:r>
            <a:endParaRPr lang="en-IN" sz="1500" dirty="0">
              <a:latin typeface="Vidaloka" panose="020B0604020202020204" charset="0"/>
            </a:endParaRPr>
          </a:p>
        </p:txBody>
      </p:sp>
      <p:sp>
        <p:nvSpPr>
          <p:cNvPr id="4" name="Rectangle 2">
            <a:extLst>
              <a:ext uri="{FF2B5EF4-FFF2-40B4-BE49-F238E27FC236}">
                <a16:creationId xmlns="" xmlns:a16="http://schemas.microsoft.com/office/drawing/2014/main" id="{5A9DBE4F-1C0B-4885-ADCA-B7567608691F}"/>
              </a:ext>
            </a:extLst>
          </p:cNvPr>
          <p:cNvSpPr>
            <a:spLocks noChangeArrowheads="1"/>
          </p:cNvSpPr>
          <p:nvPr/>
        </p:nvSpPr>
        <p:spPr bwMode="auto">
          <a:xfrm>
            <a:off x="0" y="3788938"/>
            <a:ext cx="3971083" cy="10926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kumimoji="0" lang="en-US" altLang="en-US" sz="1300" b="0" i="0" u="none" strike="noStrike" cap="none" normalizeH="0" baseline="0" dirty="0">
                <a:ln>
                  <a:noFill/>
                </a:ln>
                <a:solidFill>
                  <a:srgbClr val="000000"/>
                </a:solidFill>
                <a:effectLst/>
                <a:latin typeface="Geneva"/>
              </a:rPr>
              <a:t>1. They live in the southern United States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300" b="0" i="0" u="none" strike="noStrike" cap="none" normalizeH="0" baseline="0" dirty="0">
                <a:ln>
                  <a:noFill/>
                </a:ln>
                <a:solidFill>
                  <a:srgbClr val="000000"/>
                </a:solidFill>
                <a:effectLst/>
                <a:latin typeface="Geneva"/>
              </a:rPr>
              <a:t>They have less eyes than most spider</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300" b="0" i="0" u="none" strike="noStrike" cap="none" normalizeH="0" baseline="0" dirty="0">
                <a:ln>
                  <a:noFill/>
                </a:ln>
                <a:solidFill>
                  <a:srgbClr val="000000"/>
                </a:solidFill>
                <a:effectLst/>
                <a:latin typeface="Geneva"/>
              </a:rPr>
              <a:t>  The bite of the brown recluse is more powerful than that of most spiders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300" b="0" i="0" u="none" strike="noStrike" cap="none" normalizeH="0" baseline="0" dirty="0">
                <a:ln>
                  <a:noFill/>
                </a:ln>
                <a:solidFill>
                  <a:srgbClr val="000000"/>
                </a:solidFill>
                <a:effectLst/>
                <a:latin typeface="Geneva"/>
              </a:rPr>
              <a:t>  They are larger than most spiders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Box 34">
            <a:extLst>
              <a:ext uri="{FF2B5EF4-FFF2-40B4-BE49-F238E27FC236}">
                <a16:creationId xmlns="" xmlns:a16="http://schemas.microsoft.com/office/drawing/2014/main" id="{6863D30F-B093-49D2-99E5-D1AD41675D02}"/>
              </a:ext>
            </a:extLst>
          </p:cNvPr>
          <p:cNvSpPr txBox="1"/>
          <p:nvPr/>
        </p:nvSpPr>
        <p:spPr>
          <a:xfrm>
            <a:off x="5131982" y="587210"/>
            <a:ext cx="3958008" cy="784830"/>
          </a:xfrm>
          <a:prstGeom prst="rect">
            <a:avLst/>
          </a:prstGeom>
          <a:noFill/>
        </p:spPr>
        <p:txBody>
          <a:bodyPr wrap="square">
            <a:spAutoFit/>
          </a:bodyPr>
          <a:lstStyle/>
          <a:p>
            <a:r>
              <a:rPr lang="en-IN" sz="1500" b="0" i="0" dirty="0">
                <a:solidFill>
                  <a:srgbClr val="000000"/>
                </a:solidFill>
                <a:effectLst/>
                <a:latin typeface="Vidaloka" panose="020B0604020202020204" charset="0"/>
              </a:rPr>
              <a:t>3. Write down the </a:t>
            </a:r>
            <a:r>
              <a:rPr lang="en-IN" sz="1500" b="0" i="0" dirty="0">
                <a:solidFill>
                  <a:srgbClr val="000000"/>
                </a:solidFill>
                <a:effectLst/>
                <a:highlight>
                  <a:srgbClr val="FFFF00"/>
                </a:highlight>
                <a:latin typeface="Vidaloka" panose="020B0604020202020204" charset="0"/>
              </a:rPr>
              <a:t>similarities</a:t>
            </a:r>
            <a:r>
              <a:rPr lang="en-IN" sz="1500" b="0" i="0" dirty="0">
                <a:solidFill>
                  <a:srgbClr val="000000"/>
                </a:solidFill>
                <a:effectLst/>
                <a:latin typeface="Vidaloka" panose="020B0604020202020204" charset="0"/>
              </a:rPr>
              <a:t> and </a:t>
            </a:r>
            <a:r>
              <a:rPr lang="en-IN" sz="1500" b="0" i="0" dirty="0">
                <a:solidFill>
                  <a:srgbClr val="000000"/>
                </a:solidFill>
                <a:effectLst/>
                <a:highlight>
                  <a:srgbClr val="FFFF00"/>
                </a:highlight>
                <a:latin typeface="Vidaloka" panose="020B0604020202020204" charset="0"/>
              </a:rPr>
              <a:t>differences</a:t>
            </a:r>
            <a:r>
              <a:rPr lang="en-IN" sz="1500" b="0" i="0" dirty="0">
                <a:solidFill>
                  <a:srgbClr val="000000"/>
                </a:solidFill>
                <a:effectLst/>
                <a:latin typeface="Vidaloka" panose="020B0604020202020204" charset="0"/>
              </a:rPr>
              <a:t> between the Recluse spider and th</a:t>
            </a:r>
            <a:r>
              <a:rPr lang="en-IN" sz="1500" dirty="0">
                <a:latin typeface="Vidaloka" panose="020B0604020202020204" charset="0"/>
              </a:rPr>
              <a:t>e </a:t>
            </a:r>
            <a:r>
              <a:rPr lang="en-IN" sz="1500" b="0" i="0" dirty="0">
                <a:solidFill>
                  <a:srgbClr val="000000"/>
                </a:solidFill>
                <a:effectLst/>
                <a:latin typeface="Vidaloka" panose="020B0604020202020204" charset="0"/>
              </a:rPr>
              <a:t>Black Widow.</a:t>
            </a:r>
            <a:endParaRPr lang="en-IN" sz="1500" dirty="0">
              <a:latin typeface="Vidaloka" panose="020B0604020202020204" charset="0"/>
            </a:endParaRPr>
          </a:p>
        </p:txBody>
      </p:sp>
      <p:sp>
        <p:nvSpPr>
          <p:cNvPr id="38" name="TextBox 37">
            <a:extLst>
              <a:ext uri="{FF2B5EF4-FFF2-40B4-BE49-F238E27FC236}">
                <a16:creationId xmlns="" xmlns:a16="http://schemas.microsoft.com/office/drawing/2014/main" id="{828B4FD5-E806-4A34-B10B-193BC09549FF}"/>
              </a:ext>
            </a:extLst>
          </p:cNvPr>
          <p:cNvSpPr txBox="1"/>
          <p:nvPr/>
        </p:nvSpPr>
        <p:spPr>
          <a:xfrm>
            <a:off x="5071596" y="2257893"/>
            <a:ext cx="4082739" cy="1246495"/>
          </a:xfrm>
          <a:prstGeom prst="rect">
            <a:avLst/>
          </a:prstGeom>
          <a:noFill/>
        </p:spPr>
        <p:txBody>
          <a:bodyPr wrap="square">
            <a:spAutoFit/>
          </a:bodyPr>
          <a:lstStyle/>
          <a:p>
            <a:r>
              <a:rPr lang="en-US" sz="1500" b="0" i="0" dirty="0">
                <a:solidFill>
                  <a:srgbClr val="000000"/>
                </a:solidFill>
                <a:effectLst/>
                <a:latin typeface="Vidaloka" panose="020B0604020202020204" charset="0"/>
              </a:rPr>
              <a:t>4. What is described below?</a:t>
            </a:r>
            <a:r>
              <a:rPr lang="en-US" sz="1500" dirty="0">
                <a:latin typeface="Vidaloka" panose="020B0604020202020204" charset="0"/>
              </a:rPr>
              <a:t/>
            </a:r>
            <a:br>
              <a:rPr lang="en-US" sz="1500" dirty="0">
                <a:latin typeface="Vidaloka" panose="020B0604020202020204" charset="0"/>
              </a:rPr>
            </a:br>
            <a:r>
              <a:rPr lang="en-US" sz="1500" dirty="0">
                <a:latin typeface="Vidaloka" panose="020B0604020202020204" charset="0"/>
              </a:rPr>
              <a:t/>
            </a:r>
            <a:br>
              <a:rPr lang="en-US" sz="1500" dirty="0">
                <a:latin typeface="Vidaloka" panose="020B0604020202020204" charset="0"/>
              </a:rPr>
            </a:br>
            <a:r>
              <a:rPr lang="en-US" sz="1500" b="0" i="0" dirty="0">
                <a:solidFill>
                  <a:srgbClr val="000000"/>
                </a:solidFill>
                <a:effectLst/>
                <a:latin typeface="Vidaloka" panose="020B0604020202020204" charset="0"/>
              </a:rPr>
              <a:t>I saw a dark-colored spider in my trash can. It was about an inch and a half long. It looked like it might have some red marking on its belly.</a:t>
            </a:r>
            <a:endParaRPr lang="en-IN" sz="1500" dirty="0">
              <a:latin typeface="Vidaloka" panose="020B0604020202020204" charset="0"/>
            </a:endParaRPr>
          </a:p>
        </p:txBody>
      </p:sp>
      <p:sp>
        <p:nvSpPr>
          <p:cNvPr id="21" name="Rectangle 20">
            <a:extLst>
              <a:ext uri="{FF2B5EF4-FFF2-40B4-BE49-F238E27FC236}">
                <a16:creationId xmlns="" xmlns:a16="http://schemas.microsoft.com/office/drawing/2014/main" id="{AFD402BD-EA13-4174-8D68-C04675535FBF}"/>
              </a:ext>
            </a:extLst>
          </p:cNvPr>
          <p:cNvSpPr/>
          <p:nvPr/>
        </p:nvSpPr>
        <p:spPr>
          <a:xfrm>
            <a:off x="-170121" y="4927087"/>
            <a:ext cx="9470065" cy="216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								 </a:t>
            </a:r>
            <a:r>
              <a:rPr lang="en-US" dirty="0">
                <a:solidFill>
                  <a:schemeClr val="tx1"/>
                </a:solidFill>
              </a:rPr>
              <a:t>www.astrojr.com</a:t>
            </a:r>
            <a:endParaRPr lang="en-US" dirty="0">
              <a:solidFill>
                <a:schemeClr val="bg1"/>
              </a:solidFill>
            </a:endParaRPr>
          </a:p>
        </p:txBody>
      </p:sp>
    </p:spTree>
    <p:extLst>
      <p:ext uri="{BB962C8B-B14F-4D97-AF65-F5344CB8AC3E}">
        <p14:creationId xmlns:p14="http://schemas.microsoft.com/office/powerpoint/2010/main" val="419237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37"/>
          <p:cNvSpPr txBox="1">
            <a:spLocks noGrp="1"/>
          </p:cNvSpPr>
          <p:nvPr>
            <p:ph type="title"/>
          </p:nvPr>
        </p:nvSpPr>
        <p:spPr>
          <a:xfrm>
            <a:off x="120482" y="587210"/>
            <a:ext cx="4260112" cy="31301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dirty="0">
                <a:solidFill>
                  <a:schemeClr val="bg1"/>
                </a:solidFill>
              </a:rPr>
              <a:t>Continuation...</a:t>
            </a:r>
            <a:endParaRPr sz="2000" dirty="0">
              <a:solidFill>
                <a:schemeClr val="bg1"/>
              </a:solidFill>
            </a:endParaRPr>
          </a:p>
        </p:txBody>
      </p:sp>
      <p:grpSp>
        <p:nvGrpSpPr>
          <p:cNvPr id="1165" name="Google Shape;1165;p37"/>
          <p:cNvGrpSpPr/>
          <p:nvPr/>
        </p:nvGrpSpPr>
        <p:grpSpPr>
          <a:xfrm rot="19524203">
            <a:off x="8531267" y="4707773"/>
            <a:ext cx="883431" cy="328822"/>
            <a:chOff x="1394800" y="3522000"/>
            <a:chExt cx="1048650" cy="138275"/>
          </a:xfrm>
        </p:grpSpPr>
        <p:sp>
          <p:nvSpPr>
            <p:cNvPr id="1166" name="Google Shape;1166;p37"/>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7" name="Google Shape;1167;p37"/>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37"/>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9" name="Google Shape;1169;p37"/>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0" name="Google Shape;1170;p37"/>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1" name="Google Shape;1171;p37"/>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2" name="Google Shape;1172;p37"/>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3" name="Google Shape;1173;p37"/>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4" name="Google Shape;1174;p37"/>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5" name="TextBox 64">
            <a:extLst>
              <a:ext uri="{FF2B5EF4-FFF2-40B4-BE49-F238E27FC236}">
                <a16:creationId xmlns="" xmlns:a16="http://schemas.microsoft.com/office/drawing/2014/main" id="{3A9C5593-A04D-4E1D-816E-16269AC3D134}"/>
              </a:ext>
            </a:extLst>
          </p:cNvPr>
          <p:cNvSpPr txBox="1"/>
          <p:nvPr/>
        </p:nvSpPr>
        <p:spPr>
          <a:xfrm>
            <a:off x="0" y="1156338"/>
            <a:ext cx="4081222" cy="630942"/>
          </a:xfrm>
          <a:prstGeom prst="rect">
            <a:avLst/>
          </a:prstGeom>
          <a:noFill/>
        </p:spPr>
        <p:txBody>
          <a:bodyPr wrap="square">
            <a:spAutoFit/>
          </a:bodyPr>
          <a:lstStyle/>
          <a:p>
            <a:endParaRPr lang="en-US" sz="2000" dirty="0">
              <a:latin typeface="Geneva"/>
            </a:endParaRPr>
          </a:p>
          <a:p>
            <a:endParaRPr lang="en-IN" sz="1500" dirty="0">
              <a:latin typeface="Vidaloka" panose="020B0604020202020204" charset="0"/>
            </a:endParaRPr>
          </a:p>
        </p:txBody>
      </p:sp>
      <p:sp>
        <p:nvSpPr>
          <p:cNvPr id="3" name="Rectangle 1">
            <a:extLst>
              <a:ext uri="{FF2B5EF4-FFF2-40B4-BE49-F238E27FC236}">
                <a16:creationId xmlns="" xmlns:a16="http://schemas.microsoft.com/office/drawing/2014/main" id="{1F00E702-CCA6-4EE8-962D-D030101ECEBF}"/>
              </a:ext>
            </a:extLst>
          </p:cNvPr>
          <p:cNvSpPr>
            <a:spLocks noChangeArrowheads="1"/>
          </p:cNvSpPr>
          <p:nvPr/>
        </p:nvSpPr>
        <p:spPr bwMode="auto">
          <a:xfrm>
            <a:off x="318977" y="1100182"/>
            <a:ext cx="2517036"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1300" dirty="0">
                <a:latin typeface="Geneva"/>
              </a:rPr>
              <a:t>1. Female brown recluse spider</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300" b="0" i="0" u="none" strike="noStrike" cap="none" normalizeH="0" baseline="0" dirty="0">
                <a:ln>
                  <a:noFill/>
                </a:ln>
                <a:solidFill>
                  <a:srgbClr val="000000"/>
                </a:solidFill>
                <a:effectLst/>
                <a:latin typeface="Geneva"/>
              </a:rPr>
              <a:t>  Male black widow spider</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300" b="0" i="0" u="none" strike="noStrike" cap="none" normalizeH="0" baseline="0" dirty="0">
                <a:ln>
                  <a:noFill/>
                </a:ln>
                <a:solidFill>
                  <a:srgbClr val="000000"/>
                </a:solidFill>
                <a:effectLst/>
                <a:latin typeface="Geneva"/>
              </a:rPr>
              <a:t>  Male brown recluse spider</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300" b="0" i="0" u="none" strike="noStrike" cap="none" normalizeH="0" baseline="0" dirty="0">
                <a:ln>
                  <a:noFill/>
                </a:ln>
                <a:solidFill>
                  <a:srgbClr val="000000"/>
                </a:solidFill>
                <a:effectLst/>
                <a:latin typeface="Geneva"/>
              </a:rPr>
              <a:t>  Female black widow spider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Box 21">
            <a:extLst>
              <a:ext uri="{FF2B5EF4-FFF2-40B4-BE49-F238E27FC236}">
                <a16:creationId xmlns="" xmlns:a16="http://schemas.microsoft.com/office/drawing/2014/main" id="{96BDF6FC-1D2F-4897-B475-C7F0B80775AD}"/>
              </a:ext>
            </a:extLst>
          </p:cNvPr>
          <p:cNvSpPr txBox="1"/>
          <p:nvPr/>
        </p:nvSpPr>
        <p:spPr>
          <a:xfrm>
            <a:off x="-28354" y="2294751"/>
            <a:ext cx="4137929" cy="553998"/>
          </a:xfrm>
          <a:prstGeom prst="rect">
            <a:avLst/>
          </a:prstGeom>
          <a:noFill/>
        </p:spPr>
        <p:txBody>
          <a:bodyPr wrap="square">
            <a:spAutoFit/>
          </a:bodyPr>
          <a:lstStyle/>
          <a:p>
            <a:r>
              <a:rPr lang="en-US" sz="1500" b="0" i="0" dirty="0">
                <a:solidFill>
                  <a:srgbClr val="000000"/>
                </a:solidFill>
                <a:effectLst/>
                <a:latin typeface="Vidaloka" panose="020B0604020202020204" charset="0"/>
              </a:rPr>
              <a:t>Which of the following best describes why the brown recluse spider has “recluse” in its name?</a:t>
            </a:r>
            <a:endParaRPr lang="en-IN" sz="1500" dirty="0">
              <a:latin typeface="Vidaloka" panose="020B0604020202020204" charset="0"/>
            </a:endParaRPr>
          </a:p>
        </p:txBody>
      </p:sp>
      <p:sp>
        <p:nvSpPr>
          <p:cNvPr id="7" name="Rectangle 2">
            <a:extLst>
              <a:ext uri="{FF2B5EF4-FFF2-40B4-BE49-F238E27FC236}">
                <a16:creationId xmlns="" xmlns:a16="http://schemas.microsoft.com/office/drawing/2014/main" id="{1F47D4B8-03C1-4615-A8CF-1731493DC45F}"/>
              </a:ext>
            </a:extLst>
          </p:cNvPr>
          <p:cNvSpPr>
            <a:spLocks noChangeArrowheads="1"/>
          </p:cNvSpPr>
          <p:nvPr/>
        </p:nvSpPr>
        <p:spPr bwMode="auto">
          <a:xfrm>
            <a:off x="63795" y="2986629"/>
            <a:ext cx="3934047" cy="169277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altLang="en-US" sz="1300" dirty="0">
                <a:latin typeface="Geneva"/>
              </a:rPr>
              <a:t>1. These spiders live alone and rarely associate with other brown recluse spiders.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300" b="0" i="0" u="none" strike="noStrike" cap="none" normalizeH="0" baseline="0" dirty="0">
                <a:ln>
                  <a:noFill/>
                </a:ln>
                <a:solidFill>
                  <a:srgbClr val="000000"/>
                </a:solidFill>
                <a:effectLst/>
                <a:latin typeface="Geneva"/>
              </a:rPr>
              <a:t>  Its venom is so toxic that in some cases it causes people to lose limbs</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300" b="0" i="0" u="none" strike="noStrike" cap="none" normalizeH="0" baseline="0" dirty="0">
                <a:ln>
                  <a:noFill/>
                </a:ln>
                <a:solidFill>
                  <a:srgbClr val="000000"/>
                </a:solidFill>
                <a:effectLst/>
                <a:latin typeface="Geneva"/>
              </a:rPr>
              <a:t>  It is drab and plain-colored, which makes it look relatively harmless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300" b="0" i="0" u="none" strike="noStrike" cap="none" normalizeH="0" baseline="0" dirty="0">
                <a:ln>
                  <a:noFill/>
                </a:ln>
                <a:solidFill>
                  <a:srgbClr val="000000"/>
                </a:solidFill>
                <a:effectLst/>
                <a:latin typeface="Geneva"/>
              </a:rPr>
              <a:t>  The spider is often found in dark places, under logs, and in basements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5" name="Google Shape;897;p32">
            <a:extLst>
              <a:ext uri="{FF2B5EF4-FFF2-40B4-BE49-F238E27FC236}">
                <a16:creationId xmlns="" xmlns:a16="http://schemas.microsoft.com/office/drawing/2014/main" id="{8F544F91-3AB4-493C-BDA9-E08C3656E55F}"/>
              </a:ext>
            </a:extLst>
          </p:cNvPr>
          <p:cNvGrpSpPr/>
          <p:nvPr/>
        </p:nvGrpSpPr>
        <p:grpSpPr>
          <a:xfrm>
            <a:off x="5824460" y="0"/>
            <a:ext cx="2497551" cy="958442"/>
            <a:chOff x="1857000" y="3245400"/>
            <a:chExt cx="1233825" cy="1186575"/>
          </a:xfrm>
        </p:grpSpPr>
        <p:sp>
          <p:nvSpPr>
            <p:cNvPr id="26" name="Google Shape;898;p32">
              <a:extLst>
                <a:ext uri="{FF2B5EF4-FFF2-40B4-BE49-F238E27FC236}">
                  <a16:creationId xmlns="" xmlns:a16="http://schemas.microsoft.com/office/drawing/2014/main" id="{8B37FCD1-C0EB-46AF-8097-68E5C69BE033}"/>
                </a:ext>
              </a:extLst>
            </p:cNvPr>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899;p32">
              <a:extLst>
                <a:ext uri="{FF2B5EF4-FFF2-40B4-BE49-F238E27FC236}">
                  <a16:creationId xmlns="" xmlns:a16="http://schemas.microsoft.com/office/drawing/2014/main" id="{FDF5C4C8-D393-4C37-AF60-DC17F0A5280B}"/>
                </a:ext>
              </a:extLst>
            </p:cNvPr>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900;p32">
              <a:extLst>
                <a:ext uri="{FF2B5EF4-FFF2-40B4-BE49-F238E27FC236}">
                  <a16:creationId xmlns="" xmlns:a16="http://schemas.microsoft.com/office/drawing/2014/main" id="{72F11374-91DC-4BEC-81BE-8C941C82D031}"/>
                </a:ext>
              </a:extLst>
            </p:cNvPr>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01;p32">
              <a:extLst>
                <a:ext uri="{FF2B5EF4-FFF2-40B4-BE49-F238E27FC236}">
                  <a16:creationId xmlns="" xmlns:a16="http://schemas.microsoft.com/office/drawing/2014/main" id="{FB7C8A29-77E7-4D59-AC85-6938484C6E79}"/>
                </a:ext>
              </a:extLst>
            </p:cNvPr>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902;p32">
              <a:extLst>
                <a:ext uri="{FF2B5EF4-FFF2-40B4-BE49-F238E27FC236}">
                  <a16:creationId xmlns="" xmlns:a16="http://schemas.microsoft.com/office/drawing/2014/main" id="{13F3CB9E-8A52-4788-944B-5A337363725F}"/>
                </a:ext>
              </a:extLst>
            </p:cNvPr>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903;p32">
              <a:extLst>
                <a:ext uri="{FF2B5EF4-FFF2-40B4-BE49-F238E27FC236}">
                  <a16:creationId xmlns="" xmlns:a16="http://schemas.microsoft.com/office/drawing/2014/main" id="{3FBA6A72-C7AA-480B-810F-C7204418DBC4}"/>
                </a:ext>
              </a:extLst>
            </p:cNvPr>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 name="Google Shape;1125;p37">
            <a:extLst>
              <a:ext uri="{FF2B5EF4-FFF2-40B4-BE49-F238E27FC236}">
                <a16:creationId xmlns="" xmlns:a16="http://schemas.microsoft.com/office/drawing/2014/main" id="{F7D15825-6F6E-4BFA-95E3-9F5AD8DD8887}"/>
              </a:ext>
            </a:extLst>
          </p:cNvPr>
          <p:cNvSpPr txBox="1">
            <a:spLocks/>
          </p:cNvSpPr>
          <p:nvPr/>
        </p:nvSpPr>
        <p:spPr>
          <a:xfrm>
            <a:off x="6550301" y="394113"/>
            <a:ext cx="1027170" cy="313013"/>
          </a:xfrm>
          <a:prstGeom prst="rect">
            <a:avLst/>
          </a:prstGeom>
          <a:noFill/>
          <a:ln>
            <a:noFill/>
          </a:ln>
          <a:effectLst>
            <a:outerShdw blurRad="142875" algn="bl" rotWithShape="0">
              <a:srgbClr val="0072FF"/>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80000"/>
              </a:lnSpc>
              <a:spcBef>
                <a:spcPts val="0"/>
              </a:spcBef>
              <a:spcAft>
                <a:spcPts val="0"/>
              </a:spcAft>
              <a:buClr>
                <a:schemeClr val="dk1"/>
              </a:buClr>
              <a:buSzPts val="3000"/>
              <a:buFont typeface="Vidaloka"/>
              <a:buNone/>
              <a:defRPr sz="3200" b="0" i="0" u="none" strike="noStrike" cap="none">
                <a:solidFill>
                  <a:schemeClr val="dk1"/>
                </a:solidFill>
                <a:latin typeface="Vidaloka"/>
                <a:ea typeface="Vidaloka"/>
                <a:cs typeface="Vidaloka"/>
                <a:sym typeface="Vidaloka"/>
              </a:defRPr>
            </a:lvl1pPr>
            <a:lvl2pPr marR="0" lvl="1" algn="l" rtl="0">
              <a:lnSpc>
                <a:spcPct val="80000"/>
              </a:lnSpc>
              <a:spcBef>
                <a:spcPts val="0"/>
              </a:spcBef>
              <a:spcAft>
                <a:spcPts val="0"/>
              </a:spcAft>
              <a:buClr>
                <a:schemeClr val="dk1"/>
              </a:buClr>
              <a:buSzPts val="2800"/>
              <a:buFont typeface="Vidaloka"/>
              <a:buNone/>
              <a:defRPr sz="3200" b="0" i="0" u="none" strike="noStrike" cap="none">
                <a:solidFill>
                  <a:schemeClr val="dk1"/>
                </a:solidFill>
                <a:latin typeface="Vidaloka"/>
                <a:ea typeface="Vidaloka"/>
                <a:cs typeface="Vidaloka"/>
                <a:sym typeface="Vidaloka"/>
              </a:defRPr>
            </a:lvl2pPr>
            <a:lvl3pPr marR="0" lvl="2" algn="l" rtl="0">
              <a:lnSpc>
                <a:spcPct val="80000"/>
              </a:lnSpc>
              <a:spcBef>
                <a:spcPts val="0"/>
              </a:spcBef>
              <a:spcAft>
                <a:spcPts val="0"/>
              </a:spcAft>
              <a:buClr>
                <a:schemeClr val="dk1"/>
              </a:buClr>
              <a:buSzPts val="2800"/>
              <a:buFont typeface="Vidaloka"/>
              <a:buNone/>
              <a:defRPr sz="3200" b="0" i="0" u="none" strike="noStrike" cap="none">
                <a:solidFill>
                  <a:schemeClr val="dk1"/>
                </a:solidFill>
                <a:latin typeface="Vidaloka"/>
                <a:ea typeface="Vidaloka"/>
                <a:cs typeface="Vidaloka"/>
                <a:sym typeface="Vidaloka"/>
              </a:defRPr>
            </a:lvl3pPr>
            <a:lvl4pPr marR="0" lvl="3" algn="l" rtl="0">
              <a:lnSpc>
                <a:spcPct val="80000"/>
              </a:lnSpc>
              <a:spcBef>
                <a:spcPts val="0"/>
              </a:spcBef>
              <a:spcAft>
                <a:spcPts val="0"/>
              </a:spcAft>
              <a:buClr>
                <a:schemeClr val="dk1"/>
              </a:buClr>
              <a:buSzPts val="2800"/>
              <a:buFont typeface="Vidaloka"/>
              <a:buNone/>
              <a:defRPr sz="3200" b="0" i="0" u="none" strike="noStrike" cap="none">
                <a:solidFill>
                  <a:schemeClr val="dk1"/>
                </a:solidFill>
                <a:latin typeface="Vidaloka"/>
                <a:ea typeface="Vidaloka"/>
                <a:cs typeface="Vidaloka"/>
                <a:sym typeface="Vidaloka"/>
              </a:defRPr>
            </a:lvl4pPr>
            <a:lvl5pPr marR="0" lvl="4" algn="l" rtl="0">
              <a:lnSpc>
                <a:spcPct val="80000"/>
              </a:lnSpc>
              <a:spcBef>
                <a:spcPts val="0"/>
              </a:spcBef>
              <a:spcAft>
                <a:spcPts val="0"/>
              </a:spcAft>
              <a:buClr>
                <a:schemeClr val="dk1"/>
              </a:buClr>
              <a:buSzPts val="2800"/>
              <a:buFont typeface="Vidaloka"/>
              <a:buNone/>
              <a:defRPr sz="3200" b="0" i="0" u="none" strike="noStrike" cap="none">
                <a:solidFill>
                  <a:schemeClr val="dk1"/>
                </a:solidFill>
                <a:latin typeface="Vidaloka"/>
                <a:ea typeface="Vidaloka"/>
                <a:cs typeface="Vidaloka"/>
                <a:sym typeface="Vidaloka"/>
              </a:defRPr>
            </a:lvl5pPr>
            <a:lvl6pPr marR="0" lvl="5" algn="l" rtl="0">
              <a:lnSpc>
                <a:spcPct val="80000"/>
              </a:lnSpc>
              <a:spcBef>
                <a:spcPts val="0"/>
              </a:spcBef>
              <a:spcAft>
                <a:spcPts val="0"/>
              </a:spcAft>
              <a:buClr>
                <a:schemeClr val="dk1"/>
              </a:buClr>
              <a:buSzPts val="2800"/>
              <a:buFont typeface="Vidaloka"/>
              <a:buNone/>
              <a:defRPr sz="3200" b="0" i="0" u="none" strike="noStrike" cap="none">
                <a:solidFill>
                  <a:schemeClr val="dk1"/>
                </a:solidFill>
                <a:latin typeface="Vidaloka"/>
                <a:ea typeface="Vidaloka"/>
                <a:cs typeface="Vidaloka"/>
                <a:sym typeface="Vidaloka"/>
              </a:defRPr>
            </a:lvl6pPr>
            <a:lvl7pPr marR="0" lvl="6" algn="l" rtl="0">
              <a:lnSpc>
                <a:spcPct val="80000"/>
              </a:lnSpc>
              <a:spcBef>
                <a:spcPts val="0"/>
              </a:spcBef>
              <a:spcAft>
                <a:spcPts val="0"/>
              </a:spcAft>
              <a:buClr>
                <a:schemeClr val="dk1"/>
              </a:buClr>
              <a:buSzPts val="2800"/>
              <a:buFont typeface="Vidaloka"/>
              <a:buNone/>
              <a:defRPr sz="3200" b="0" i="0" u="none" strike="noStrike" cap="none">
                <a:solidFill>
                  <a:schemeClr val="dk1"/>
                </a:solidFill>
                <a:latin typeface="Vidaloka"/>
                <a:ea typeface="Vidaloka"/>
                <a:cs typeface="Vidaloka"/>
                <a:sym typeface="Vidaloka"/>
              </a:defRPr>
            </a:lvl7pPr>
            <a:lvl8pPr marR="0" lvl="7" algn="l" rtl="0">
              <a:lnSpc>
                <a:spcPct val="80000"/>
              </a:lnSpc>
              <a:spcBef>
                <a:spcPts val="0"/>
              </a:spcBef>
              <a:spcAft>
                <a:spcPts val="0"/>
              </a:spcAft>
              <a:buClr>
                <a:schemeClr val="dk1"/>
              </a:buClr>
              <a:buSzPts val="2800"/>
              <a:buFont typeface="Vidaloka"/>
              <a:buNone/>
              <a:defRPr sz="3200" b="0" i="0" u="none" strike="noStrike" cap="none">
                <a:solidFill>
                  <a:schemeClr val="dk1"/>
                </a:solidFill>
                <a:latin typeface="Vidaloka"/>
                <a:ea typeface="Vidaloka"/>
                <a:cs typeface="Vidaloka"/>
                <a:sym typeface="Vidaloka"/>
              </a:defRPr>
            </a:lvl8pPr>
            <a:lvl9pPr marR="0" lvl="8" algn="l" rtl="0">
              <a:lnSpc>
                <a:spcPct val="80000"/>
              </a:lnSpc>
              <a:spcBef>
                <a:spcPts val="0"/>
              </a:spcBef>
              <a:spcAft>
                <a:spcPts val="0"/>
              </a:spcAft>
              <a:buClr>
                <a:schemeClr val="dk1"/>
              </a:buClr>
              <a:buSzPts val="2800"/>
              <a:buFont typeface="Vidaloka"/>
              <a:buNone/>
              <a:defRPr sz="3200" b="0" i="0" u="none" strike="noStrike" cap="none">
                <a:solidFill>
                  <a:schemeClr val="dk1"/>
                </a:solidFill>
                <a:latin typeface="Vidaloka"/>
                <a:ea typeface="Vidaloka"/>
                <a:cs typeface="Vidaloka"/>
                <a:sym typeface="Vidaloka"/>
              </a:defRPr>
            </a:lvl9pPr>
          </a:lstStyle>
          <a:p>
            <a:r>
              <a:rPr lang="en-US" sz="2000" dirty="0">
                <a:solidFill>
                  <a:schemeClr val="bg1"/>
                </a:solidFill>
              </a:rPr>
              <a:t>NOTES</a:t>
            </a:r>
            <a:endParaRPr lang="en-IN" sz="2000" dirty="0">
              <a:solidFill>
                <a:schemeClr val="bg1"/>
              </a:solidFill>
            </a:endParaRPr>
          </a:p>
        </p:txBody>
      </p:sp>
      <p:sp>
        <p:nvSpPr>
          <p:cNvPr id="34" name="Rectangle 33">
            <a:extLst>
              <a:ext uri="{FF2B5EF4-FFF2-40B4-BE49-F238E27FC236}">
                <a16:creationId xmlns="" xmlns:a16="http://schemas.microsoft.com/office/drawing/2014/main" id="{4CBF6FC9-E78C-4DF3-82A5-EA46F9D8F8A9}"/>
              </a:ext>
            </a:extLst>
          </p:cNvPr>
          <p:cNvSpPr/>
          <p:nvPr/>
        </p:nvSpPr>
        <p:spPr>
          <a:xfrm>
            <a:off x="-148857" y="4966564"/>
            <a:ext cx="9455889" cy="17693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smtClean="0">
                <a:solidFill>
                  <a:schemeClr val="tx1"/>
                </a:solidFill>
              </a:rPr>
              <a:t>www.astrojr.com</a:t>
            </a:r>
            <a:endParaRPr lang="en-US" dirty="0">
              <a:solidFill>
                <a:schemeClr val="bg1"/>
              </a:solidFill>
            </a:endParaRPr>
          </a:p>
        </p:txBody>
      </p:sp>
    </p:spTree>
    <p:extLst>
      <p:ext uri="{BB962C8B-B14F-4D97-AF65-F5344CB8AC3E}">
        <p14:creationId xmlns:p14="http://schemas.microsoft.com/office/powerpoint/2010/main" val="320677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268891" y="336842"/>
            <a:ext cx="1785118"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Contents</a:t>
            </a:r>
            <a:endParaRPr dirty="0"/>
          </a:p>
        </p:txBody>
      </p:sp>
      <p:sp>
        <p:nvSpPr>
          <p:cNvPr id="113" name="Google Shape;113;p21"/>
          <p:cNvSpPr txBox="1">
            <a:spLocks noGrp="1"/>
          </p:cNvSpPr>
          <p:nvPr>
            <p:ph type="body" idx="1"/>
          </p:nvPr>
        </p:nvSpPr>
        <p:spPr>
          <a:xfrm>
            <a:off x="855300" y="1353950"/>
            <a:ext cx="2185612" cy="1162422"/>
          </a:xfrm>
          <a:prstGeom prst="rect">
            <a:avLst/>
          </a:prstGeom>
        </p:spPr>
        <p:txBody>
          <a:bodyPr spcFirstLastPara="1" wrap="square" lIns="0" tIns="0" rIns="0" bIns="0" anchor="t" anchorCtr="0">
            <a:noAutofit/>
          </a:bodyPr>
          <a:lstStyle/>
          <a:p>
            <a:pPr marL="285750" indent="-285750"/>
            <a:r>
              <a:rPr lang="en-US" b="1" dirty="0"/>
              <a:t>What is English Comprehension and its importance</a:t>
            </a:r>
            <a:endParaRPr dirty="0"/>
          </a:p>
        </p:txBody>
      </p:sp>
      <p:sp>
        <p:nvSpPr>
          <p:cNvPr id="114" name="Google Shape;114;p21"/>
          <p:cNvSpPr txBox="1">
            <a:spLocks noGrp="1"/>
          </p:cNvSpPr>
          <p:nvPr>
            <p:ph type="body" idx="2"/>
          </p:nvPr>
        </p:nvSpPr>
        <p:spPr>
          <a:xfrm>
            <a:off x="855300" y="2849596"/>
            <a:ext cx="1734900" cy="602441"/>
          </a:xfrm>
          <a:prstGeom prst="rect">
            <a:avLst/>
          </a:prstGeom>
        </p:spPr>
        <p:txBody>
          <a:bodyPr spcFirstLastPara="1" wrap="square" lIns="0" tIns="0" rIns="0" bIns="0" anchor="t" anchorCtr="0">
            <a:noAutofit/>
          </a:bodyPr>
          <a:lstStyle/>
          <a:p>
            <a:pPr marL="285750" indent="-285750"/>
            <a:r>
              <a:rPr lang="en-US" b="1" dirty="0"/>
              <a:t>Compare And Contrast</a:t>
            </a:r>
            <a:endParaRPr dirty="0"/>
          </a:p>
        </p:txBody>
      </p:sp>
      <p:sp>
        <p:nvSpPr>
          <p:cNvPr id="115" name="Google Shape;115;p21"/>
          <p:cNvSpPr txBox="1">
            <a:spLocks noGrp="1"/>
          </p:cNvSpPr>
          <p:nvPr>
            <p:ph type="body" idx="3"/>
          </p:nvPr>
        </p:nvSpPr>
        <p:spPr>
          <a:xfrm>
            <a:off x="855300" y="3919941"/>
            <a:ext cx="1734900" cy="489027"/>
          </a:xfrm>
          <a:prstGeom prst="rect">
            <a:avLst/>
          </a:prstGeom>
        </p:spPr>
        <p:txBody>
          <a:bodyPr spcFirstLastPara="1" wrap="square" lIns="0" tIns="0" rIns="0" bIns="0" anchor="t" anchorCtr="0">
            <a:noAutofit/>
          </a:bodyPr>
          <a:lstStyle/>
          <a:p>
            <a:pPr marL="285750" indent="-285750"/>
            <a:r>
              <a:rPr lang="en-US" b="1" dirty="0"/>
              <a:t>Main Idea</a:t>
            </a:r>
            <a:endParaRPr dirty="0"/>
          </a:p>
          <a:p>
            <a:pPr marL="0" lvl="0" indent="0" algn="l" rtl="0">
              <a:spcBef>
                <a:spcPts val="600"/>
              </a:spcBef>
              <a:spcAft>
                <a:spcPts val="0"/>
              </a:spcAft>
              <a:buNone/>
            </a:pPr>
            <a:endParaRPr dirty="0"/>
          </a:p>
        </p:txBody>
      </p:sp>
      <p:sp>
        <p:nvSpPr>
          <p:cNvPr id="116" name="Google Shape;116;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dirty="0"/>
          </a:p>
        </p:txBody>
      </p:sp>
      <p:sp>
        <p:nvSpPr>
          <p:cNvPr id="7" name="Google Shape;115;p21">
            <a:extLst>
              <a:ext uri="{FF2B5EF4-FFF2-40B4-BE49-F238E27FC236}">
                <a16:creationId xmlns="" xmlns:a16="http://schemas.microsoft.com/office/drawing/2014/main" id="{695CEA75-2954-4A7F-AF65-1CD749B95E96}"/>
              </a:ext>
            </a:extLst>
          </p:cNvPr>
          <p:cNvSpPr txBox="1">
            <a:spLocks/>
          </p:cNvSpPr>
          <p:nvPr/>
        </p:nvSpPr>
        <p:spPr>
          <a:xfrm>
            <a:off x="3586650" y="1353950"/>
            <a:ext cx="1734900" cy="4890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6"/>
              </a:buClr>
              <a:buSzPts val="1600"/>
              <a:buFont typeface="Lora"/>
              <a:buChar char="✦"/>
              <a:defRPr sz="1600" b="0" i="0" u="none" strike="noStrike" cap="none">
                <a:solidFill>
                  <a:schemeClr val="dk1"/>
                </a:solidFill>
                <a:latin typeface="Lora"/>
                <a:ea typeface="Lora"/>
                <a:cs typeface="Lora"/>
                <a:sym typeface="Lora"/>
              </a:defRPr>
            </a:lvl1pPr>
            <a:lvl2pPr marL="914400" marR="0" lvl="1" indent="-330200" algn="l" rtl="0">
              <a:lnSpc>
                <a:spcPct val="100000"/>
              </a:lnSpc>
              <a:spcBef>
                <a:spcPts val="0"/>
              </a:spcBef>
              <a:spcAft>
                <a:spcPts val="0"/>
              </a:spcAft>
              <a:buClr>
                <a:schemeClr val="accent4"/>
              </a:buClr>
              <a:buSzPts val="1600"/>
              <a:buFont typeface="Lora"/>
              <a:buChar char="✧"/>
              <a:defRPr sz="1600" b="0" i="0" u="none" strike="noStrike" cap="none">
                <a:solidFill>
                  <a:schemeClr val="dk1"/>
                </a:solidFill>
                <a:latin typeface="Lora"/>
                <a:ea typeface="Lora"/>
                <a:cs typeface="Lora"/>
                <a:sym typeface="Lora"/>
              </a:defRPr>
            </a:lvl2pPr>
            <a:lvl3pPr marL="1371600" marR="0" lvl="2" indent="-330200" algn="l" rtl="0">
              <a:lnSpc>
                <a:spcPct val="100000"/>
              </a:lnSpc>
              <a:spcBef>
                <a:spcPts val="0"/>
              </a:spcBef>
              <a:spcAft>
                <a:spcPts val="0"/>
              </a:spcAft>
              <a:buClr>
                <a:schemeClr val="accent5"/>
              </a:buClr>
              <a:buSzPts val="1600"/>
              <a:buFont typeface="Lora"/>
              <a:buChar char="■"/>
              <a:defRPr sz="1600" b="0" i="0" u="none" strike="noStrike" cap="none">
                <a:solidFill>
                  <a:schemeClr val="dk1"/>
                </a:solidFill>
                <a:latin typeface="Lora"/>
                <a:ea typeface="Lora"/>
                <a:cs typeface="Lora"/>
                <a:sym typeface="Lora"/>
              </a:defRPr>
            </a:lvl3pPr>
            <a:lvl4pPr marL="1828800" marR="0" lvl="3"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4pPr>
            <a:lvl5pPr marL="2286000" marR="0" lvl="4"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5pPr>
            <a:lvl6pPr marL="2743200" marR="0" lvl="5"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6pPr>
            <a:lvl7pPr marL="3200400" marR="0" lvl="6"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7pPr>
            <a:lvl8pPr marL="3657600" marR="0" lvl="7"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8pPr>
            <a:lvl9pPr marL="4114800" marR="0" lvl="8"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9pPr>
          </a:lstStyle>
          <a:p>
            <a:pPr marL="285750" indent="-285750"/>
            <a:r>
              <a:rPr lang="en-US" b="1" dirty="0"/>
              <a:t>Sequencing</a:t>
            </a:r>
            <a:endParaRPr lang="en-US" dirty="0"/>
          </a:p>
          <a:p>
            <a:pPr marL="0" indent="0">
              <a:buFont typeface="Lora"/>
              <a:buNone/>
            </a:pPr>
            <a:endParaRPr lang="en-US" dirty="0"/>
          </a:p>
        </p:txBody>
      </p:sp>
      <p:sp>
        <p:nvSpPr>
          <p:cNvPr id="8" name="Google Shape;115;p21">
            <a:extLst>
              <a:ext uri="{FF2B5EF4-FFF2-40B4-BE49-F238E27FC236}">
                <a16:creationId xmlns="" xmlns:a16="http://schemas.microsoft.com/office/drawing/2014/main" id="{2F39F34F-769C-4978-A247-BEF2FDD8FBB4}"/>
              </a:ext>
            </a:extLst>
          </p:cNvPr>
          <p:cNvSpPr txBox="1">
            <a:spLocks/>
          </p:cNvSpPr>
          <p:nvPr/>
        </p:nvSpPr>
        <p:spPr>
          <a:xfrm>
            <a:off x="6000241" y="1318004"/>
            <a:ext cx="1734900" cy="4890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6"/>
              </a:buClr>
              <a:buSzPts val="1600"/>
              <a:buFont typeface="Lora"/>
              <a:buChar char="✦"/>
              <a:defRPr sz="1600" b="0" i="0" u="none" strike="noStrike" cap="none">
                <a:solidFill>
                  <a:schemeClr val="dk1"/>
                </a:solidFill>
                <a:latin typeface="Lora"/>
                <a:ea typeface="Lora"/>
                <a:cs typeface="Lora"/>
                <a:sym typeface="Lora"/>
              </a:defRPr>
            </a:lvl1pPr>
            <a:lvl2pPr marL="914400" marR="0" lvl="1" indent="-330200" algn="l" rtl="0">
              <a:lnSpc>
                <a:spcPct val="100000"/>
              </a:lnSpc>
              <a:spcBef>
                <a:spcPts val="0"/>
              </a:spcBef>
              <a:spcAft>
                <a:spcPts val="0"/>
              </a:spcAft>
              <a:buClr>
                <a:schemeClr val="accent4"/>
              </a:buClr>
              <a:buSzPts val="1600"/>
              <a:buFont typeface="Lora"/>
              <a:buChar char="✧"/>
              <a:defRPr sz="1600" b="0" i="0" u="none" strike="noStrike" cap="none">
                <a:solidFill>
                  <a:schemeClr val="dk1"/>
                </a:solidFill>
                <a:latin typeface="Lora"/>
                <a:ea typeface="Lora"/>
                <a:cs typeface="Lora"/>
                <a:sym typeface="Lora"/>
              </a:defRPr>
            </a:lvl2pPr>
            <a:lvl3pPr marL="1371600" marR="0" lvl="2" indent="-330200" algn="l" rtl="0">
              <a:lnSpc>
                <a:spcPct val="100000"/>
              </a:lnSpc>
              <a:spcBef>
                <a:spcPts val="0"/>
              </a:spcBef>
              <a:spcAft>
                <a:spcPts val="0"/>
              </a:spcAft>
              <a:buClr>
                <a:schemeClr val="accent5"/>
              </a:buClr>
              <a:buSzPts val="1600"/>
              <a:buFont typeface="Lora"/>
              <a:buChar char="■"/>
              <a:defRPr sz="1600" b="0" i="0" u="none" strike="noStrike" cap="none">
                <a:solidFill>
                  <a:schemeClr val="dk1"/>
                </a:solidFill>
                <a:latin typeface="Lora"/>
                <a:ea typeface="Lora"/>
                <a:cs typeface="Lora"/>
                <a:sym typeface="Lora"/>
              </a:defRPr>
            </a:lvl3pPr>
            <a:lvl4pPr marL="1828800" marR="0" lvl="3"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4pPr>
            <a:lvl5pPr marL="2286000" marR="0" lvl="4"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5pPr>
            <a:lvl6pPr marL="2743200" marR="0" lvl="5"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6pPr>
            <a:lvl7pPr marL="3200400" marR="0" lvl="6"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7pPr>
            <a:lvl8pPr marL="3657600" marR="0" lvl="7"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8pPr>
            <a:lvl9pPr marL="4114800" marR="0" lvl="8"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9pPr>
          </a:lstStyle>
          <a:p>
            <a:pPr marL="285750" indent="-285750"/>
            <a:r>
              <a:rPr lang="en-US" b="1" dirty="0"/>
              <a:t>Cause And Effect</a:t>
            </a:r>
            <a:endParaRPr lang="en-US" dirty="0"/>
          </a:p>
          <a:p>
            <a:pPr marL="0" indent="0">
              <a:buFont typeface="Lora"/>
              <a:buNone/>
            </a:pPr>
            <a:endParaRPr lang="en-US" dirty="0"/>
          </a:p>
        </p:txBody>
      </p:sp>
      <p:sp>
        <p:nvSpPr>
          <p:cNvPr id="9" name="Google Shape;115;p21">
            <a:extLst>
              <a:ext uri="{FF2B5EF4-FFF2-40B4-BE49-F238E27FC236}">
                <a16:creationId xmlns="" xmlns:a16="http://schemas.microsoft.com/office/drawing/2014/main" id="{C7109DBD-0D14-4D12-A086-05B4B1B8B34D}"/>
              </a:ext>
            </a:extLst>
          </p:cNvPr>
          <p:cNvSpPr txBox="1">
            <a:spLocks/>
          </p:cNvSpPr>
          <p:nvPr/>
        </p:nvSpPr>
        <p:spPr>
          <a:xfrm>
            <a:off x="3586650" y="2865581"/>
            <a:ext cx="1734900" cy="4890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6"/>
              </a:buClr>
              <a:buSzPts val="1600"/>
              <a:buFont typeface="Lora"/>
              <a:buChar char="✦"/>
              <a:defRPr sz="1600" b="0" i="0" u="none" strike="noStrike" cap="none">
                <a:solidFill>
                  <a:schemeClr val="dk1"/>
                </a:solidFill>
                <a:latin typeface="Lora"/>
                <a:ea typeface="Lora"/>
                <a:cs typeface="Lora"/>
                <a:sym typeface="Lora"/>
              </a:defRPr>
            </a:lvl1pPr>
            <a:lvl2pPr marL="914400" marR="0" lvl="1" indent="-330200" algn="l" rtl="0">
              <a:lnSpc>
                <a:spcPct val="100000"/>
              </a:lnSpc>
              <a:spcBef>
                <a:spcPts val="0"/>
              </a:spcBef>
              <a:spcAft>
                <a:spcPts val="0"/>
              </a:spcAft>
              <a:buClr>
                <a:schemeClr val="accent4"/>
              </a:buClr>
              <a:buSzPts val="1600"/>
              <a:buFont typeface="Lora"/>
              <a:buChar char="✧"/>
              <a:defRPr sz="1600" b="0" i="0" u="none" strike="noStrike" cap="none">
                <a:solidFill>
                  <a:schemeClr val="dk1"/>
                </a:solidFill>
                <a:latin typeface="Lora"/>
                <a:ea typeface="Lora"/>
                <a:cs typeface="Lora"/>
                <a:sym typeface="Lora"/>
              </a:defRPr>
            </a:lvl2pPr>
            <a:lvl3pPr marL="1371600" marR="0" lvl="2" indent="-330200" algn="l" rtl="0">
              <a:lnSpc>
                <a:spcPct val="100000"/>
              </a:lnSpc>
              <a:spcBef>
                <a:spcPts val="0"/>
              </a:spcBef>
              <a:spcAft>
                <a:spcPts val="0"/>
              </a:spcAft>
              <a:buClr>
                <a:schemeClr val="accent5"/>
              </a:buClr>
              <a:buSzPts val="1600"/>
              <a:buFont typeface="Lora"/>
              <a:buChar char="■"/>
              <a:defRPr sz="1600" b="0" i="0" u="none" strike="noStrike" cap="none">
                <a:solidFill>
                  <a:schemeClr val="dk1"/>
                </a:solidFill>
                <a:latin typeface="Lora"/>
                <a:ea typeface="Lora"/>
                <a:cs typeface="Lora"/>
                <a:sym typeface="Lora"/>
              </a:defRPr>
            </a:lvl3pPr>
            <a:lvl4pPr marL="1828800" marR="0" lvl="3"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4pPr>
            <a:lvl5pPr marL="2286000" marR="0" lvl="4"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5pPr>
            <a:lvl6pPr marL="2743200" marR="0" lvl="5"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6pPr>
            <a:lvl7pPr marL="3200400" marR="0" lvl="6"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7pPr>
            <a:lvl8pPr marL="3657600" marR="0" lvl="7"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8pPr>
            <a:lvl9pPr marL="4114800" marR="0" lvl="8"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9pPr>
          </a:lstStyle>
          <a:p>
            <a:pPr marL="285750" indent="-285750"/>
            <a:r>
              <a:rPr lang="en-US" b="1" dirty="0"/>
              <a:t>Story Element</a:t>
            </a:r>
            <a:endParaRPr lang="en-US" dirty="0"/>
          </a:p>
          <a:p>
            <a:pPr marL="0" indent="0">
              <a:buFont typeface="Lora"/>
              <a:buNone/>
            </a:pPr>
            <a:endParaRPr lang="en-US" dirty="0"/>
          </a:p>
        </p:txBody>
      </p:sp>
      <p:sp>
        <p:nvSpPr>
          <p:cNvPr id="10" name="Google Shape;115;p21">
            <a:extLst>
              <a:ext uri="{FF2B5EF4-FFF2-40B4-BE49-F238E27FC236}">
                <a16:creationId xmlns="" xmlns:a16="http://schemas.microsoft.com/office/drawing/2014/main" id="{7BCB3A8E-A05C-4CA5-9AAF-CC0FB209098F}"/>
              </a:ext>
            </a:extLst>
          </p:cNvPr>
          <p:cNvSpPr txBox="1">
            <a:spLocks/>
          </p:cNvSpPr>
          <p:nvPr/>
        </p:nvSpPr>
        <p:spPr>
          <a:xfrm>
            <a:off x="3586650" y="3939470"/>
            <a:ext cx="1734900" cy="4890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6"/>
              </a:buClr>
              <a:buSzPts val="1600"/>
              <a:buFont typeface="Lora"/>
              <a:buChar char="✦"/>
              <a:defRPr sz="1600" b="0" i="0" u="none" strike="noStrike" cap="none">
                <a:solidFill>
                  <a:schemeClr val="dk1"/>
                </a:solidFill>
                <a:latin typeface="Lora"/>
                <a:ea typeface="Lora"/>
                <a:cs typeface="Lora"/>
                <a:sym typeface="Lora"/>
              </a:defRPr>
            </a:lvl1pPr>
            <a:lvl2pPr marL="914400" marR="0" lvl="1" indent="-330200" algn="l" rtl="0">
              <a:lnSpc>
                <a:spcPct val="100000"/>
              </a:lnSpc>
              <a:spcBef>
                <a:spcPts val="0"/>
              </a:spcBef>
              <a:spcAft>
                <a:spcPts val="0"/>
              </a:spcAft>
              <a:buClr>
                <a:schemeClr val="accent4"/>
              </a:buClr>
              <a:buSzPts val="1600"/>
              <a:buFont typeface="Lora"/>
              <a:buChar char="✧"/>
              <a:defRPr sz="1600" b="0" i="0" u="none" strike="noStrike" cap="none">
                <a:solidFill>
                  <a:schemeClr val="dk1"/>
                </a:solidFill>
                <a:latin typeface="Lora"/>
                <a:ea typeface="Lora"/>
                <a:cs typeface="Lora"/>
                <a:sym typeface="Lora"/>
              </a:defRPr>
            </a:lvl2pPr>
            <a:lvl3pPr marL="1371600" marR="0" lvl="2" indent="-330200" algn="l" rtl="0">
              <a:lnSpc>
                <a:spcPct val="100000"/>
              </a:lnSpc>
              <a:spcBef>
                <a:spcPts val="0"/>
              </a:spcBef>
              <a:spcAft>
                <a:spcPts val="0"/>
              </a:spcAft>
              <a:buClr>
                <a:schemeClr val="accent5"/>
              </a:buClr>
              <a:buSzPts val="1600"/>
              <a:buFont typeface="Lora"/>
              <a:buChar char="■"/>
              <a:defRPr sz="1600" b="0" i="0" u="none" strike="noStrike" cap="none">
                <a:solidFill>
                  <a:schemeClr val="dk1"/>
                </a:solidFill>
                <a:latin typeface="Lora"/>
                <a:ea typeface="Lora"/>
                <a:cs typeface="Lora"/>
                <a:sym typeface="Lora"/>
              </a:defRPr>
            </a:lvl3pPr>
            <a:lvl4pPr marL="1828800" marR="0" lvl="3"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4pPr>
            <a:lvl5pPr marL="2286000" marR="0" lvl="4"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5pPr>
            <a:lvl6pPr marL="2743200" marR="0" lvl="5"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6pPr>
            <a:lvl7pPr marL="3200400" marR="0" lvl="6"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7pPr>
            <a:lvl8pPr marL="3657600" marR="0" lvl="7"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8pPr>
            <a:lvl9pPr marL="4114800" marR="0" lvl="8"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9pPr>
          </a:lstStyle>
          <a:p>
            <a:pPr marL="285750" indent="-285750"/>
            <a:r>
              <a:rPr lang="en-US" b="1" dirty="0"/>
              <a:t>Passages</a:t>
            </a:r>
            <a:endParaRPr lang="en-US" dirty="0"/>
          </a:p>
          <a:p>
            <a:pPr marL="0" indent="0">
              <a:buFont typeface="Lora"/>
              <a:buNone/>
            </a:pPr>
            <a:endParaRPr lang="en-US" dirty="0"/>
          </a:p>
        </p:txBody>
      </p:sp>
      <p:sp>
        <p:nvSpPr>
          <p:cNvPr id="13" name="Rectangle 12">
            <a:extLst>
              <a:ext uri="{FF2B5EF4-FFF2-40B4-BE49-F238E27FC236}">
                <a16:creationId xmlns="" xmlns:a16="http://schemas.microsoft.com/office/drawing/2014/main" id="{54830573-45B9-4DA5-8CE4-6DEA805E1264}"/>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
        <p:nvSpPr>
          <p:cNvPr id="2" name="Rectangle 1">
            <a:extLst>
              <a:ext uri="{FF2B5EF4-FFF2-40B4-BE49-F238E27FC236}">
                <a16:creationId xmlns="" xmlns:a16="http://schemas.microsoft.com/office/drawing/2014/main" id="{3014D627-4037-419F-8C46-D143B1EE2C51}"/>
              </a:ext>
            </a:extLst>
          </p:cNvPr>
          <p:cNvSpPr/>
          <p:nvPr/>
        </p:nvSpPr>
        <p:spPr>
          <a:xfrm>
            <a:off x="588335" y="1176670"/>
            <a:ext cx="2680556" cy="323229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IN"/>
          </a:p>
        </p:txBody>
      </p:sp>
      <p:sp>
        <p:nvSpPr>
          <p:cNvPr id="14" name="Rectangle 13">
            <a:extLst>
              <a:ext uri="{FF2B5EF4-FFF2-40B4-BE49-F238E27FC236}">
                <a16:creationId xmlns="" xmlns:a16="http://schemas.microsoft.com/office/drawing/2014/main" id="{6277EBFE-8482-4D77-A8FA-4F141A2E9AC5}"/>
              </a:ext>
            </a:extLst>
          </p:cNvPr>
          <p:cNvSpPr/>
          <p:nvPr/>
        </p:nvSpPr>
        <p:spPr>
          <a:xfrm>
            <a:off x="3514591" y="1176670"/>
            <a:ext cx="1985962" cy="68952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51" name="Google Shape;1951;p49"/>
          <p:cNvSpPr txBox="1">
            <a:spLocks noGrp="1"/>
          </p:cNvSpPr>
          <p:nvPr>
            <p:ph type="title"/>
          </p:nvPr>
        </p:nvSpPr>
        <p:spPr>
          <a:xfrm>
            <a:off x="1653461" y="227610"/>
            <a:ext cx="2138186"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bg1"/>
                </a:solidFill>
              </a:rPr>
              <a:t>SYMPATHY</a:t>
            </a:r>
            <a:endParaRPr dirty="0">
              <a:solidFill>
                <a:schemeClr val="bg1"/>
              </a:solidFill>
            </a:endParaRPr>
          </a:p>
        </p:txBody>
      </p:sp>
      <p:grpSp>
        <p:nvGrpSpPr>
          <p:cNvPr id="1952" name="Google Shape;1952;p49"/>
          <p:cNvGrpSpPr/>
          <p:nvPr/>
        </p:nvGrpSpPr>
        <p:grpSpPr>
          <a:xfrm flipH="1">
            <a:off x="1735045" y="611803"/>
            <a:ext cx="2138186" cy="200399"/>
            <a:chOff x="4345425" y="2175475"/>
            <a:chExt cx="800750" cy="176025"/>
          </a:xfrm>
        </p:grpSpPr>
        <p:sp>
          <p:nvSpPr>
            <p:cNvPr id="1953" name="Google Shape;1953;p4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4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70" name="Google Shape;1970;p49"/>
          <p:cNvGrpSpPr/>
          <p:nvPr/>
        </p:nvGrpSpPr>
        <p:grpSpPr>
          <a:xfrm rot="-4355879">
            <a:off x="8284451" y="4341773"/>
            <a:ext cx="1030978" cy="397998"/>
            <a:chOff x="-623075" y="2736900"/>
            <a:chExt cx="720250" cy="273275"/>
          </a:xfrm>
        </p:grpSpPr>
        <p:sp>
          <p:nvSpPr>
            <p:cNvPr id="1971" name="Google Shape;1971;p49"/>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2" name="Google Shape;1972;p49"/>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3" name="Google Shape;1973;p49"/>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4" name="Google Shape;1974;p49"/>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5" name="Google Shape;1975;p49"/>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6" name="Google Shape;1976;p49"/>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7" name="Google Shape;1977;p49"/>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8" name="Google Shape;1978;p49"/>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9" name="Google Shape;1979;p49"/>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0" name="Google Shape;1980;p49"/>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1" name="Google Shape;1981;p49"/>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2" name="Google Shape;1982;p49"/>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3" name="Google Shape;1983;p49"/>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4" name="Google Shape;1984;p49"/>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5" name="Google Shape;1985;p49"/>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6" name="Google Shape;1986;p49"/>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7" name="Google Shape;1987;p49"/>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8" name="Google Shape;1988;p49"/>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9" name="Google Shape;1989;p49"/>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0" name="Google Shape;1990;p49"/>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1" name="Google Shape;1991;p49"/>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2" name="Google Shape;1992;p49"/>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3" name="Google Shape;1993;p49"/>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4" name="Google Shape;1994;p49"/>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5" name="Google Shape;1995;p49"/>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6" name="Google Shape;1996;p49"/>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7" name="Google Shape;1997;p49"/>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8" name="Google Shape;1998;p49"/>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9" name="Google Shape;1999;p49"/>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grpSp>
      <p:sp>
        <p:nvSpPr>
          <p:cNvPr id="2" name="TextBox 1">
            <a:extLst>
              <a:ext uri="{FF2B5EF4-FFF2-40B4-BE49-F238E27FC236}">
                <a16:creationId xmlns="" xmlns:a16="http://schemas.microsoft.com/office/drawing/2014/main" id="{70A8EF94-7DA1-44B5-AC5E-6F4BD5744BFA}"/>
              </a:ext>
            </a:extLst>
          </p:cNvPr>
          <p:cNvSpPr txBox="1"/>
          <p:nvPr/>
        </p:nvSpPr>
        <p:spPr>
          <a:xfrm>
            <a:off x="380623" y="1602254"/>
            <a:ext cx="4017150" cy="2631490"/>
          </a:xfrm>
          <a:prstGeom prst="rect">
            <a:avLst/>
          </a:prstGeom>
          <a:noFill/>
        </p:spPr>
        <p:txBody>
          <a:bodyPr wrap="square" rtlCol="0">
            <a:spAutoFit/>
          </a:bodyPr>
          <a:lstStyle/>
          <a:p>
            <a:r>
              <a:rPr lang="en-US" sz="1500" dirty="0">
                <a:highlight>
                  <a:srgbClr val="FFFF00"/>
                </a:highlight>
                <a:latin typeface="Vidaloka" panose="020B0604020202020204" charset="0"/>
              </a:rPr>
              <a:t>Paul Laurence Dunbar </a:t>
            </a:r>
            <a:r>
              <a:rPr lang="en-US" sz="1500" dirty="0">
                <a:latin typeface="Vidaloka" panose="020B0604020202020204" charset="0"/>
              </a:rPr>
              <a:t>was an African American poet who wrote in the late 1800s and early 1900s. </a:t>
            </a:r>
          </a:p>
          <a:p>
            <a:endParaRPr lang="en-US" sz="1500" dirty="0">
              <a:latin typeface="Vidaloka" panose="020B0604020202020204" charset="0"/>
            </a:endParaRPr>
          </a:p>
          <a:p>
            <a:endParaRPr lang="en-US" sz="1500" dirty="0">
              <a:latin typeface="Vidaloka" panose="020B0604020202020204" charset="0"/>
            </a:endParaRPr>
          </a:p>
          <a:p>
            <a:r>
              <a:rPr lang="en-US" sz="1500" dirty="0">
                <a:latin typeface="Vidaloka" panose="020B0604020202020204" charset="0"/>
              </a:rPr>
              <a:t>His poem “Sympathy” speaks of the feelings of a bird in a cage. </a:t>
            </a:r>
          </a:p>
          <a:p>
            <a:endParaRPr lang="en-US" sz="1500" dirty="0">
              <a:latin typeface="Vidaloka" panose="020B0604020202020204" charset="0"/>
            </a:endParaRPr>
          </a:p>
          <a:p>
            <a:endParaRPr lang="en-US" sz="1500" dirty="0">
              <a:latin typeface="Vidaloka" panose="020B0604020202020204" charset="0"/>
            </a:endParaRPr>
          </a:p>
          <a:p>
            <a:r>
              <a:rPr lang="en-US" sz="1500" dirty="0">
                <a:latin typeface="Vidaloka" panose="020B0604020202020204" charset="0"/>
              </a:rPr>
              <a:t>Read the poem and answer the questions that follow.</a:t>
            </a:r>
          </a:p>
        </p:txBody>
      </p:sp>
      <p:pic>
        <p:nvPicPr>
          <p:cNvPr id="4" name="Picture 3">
            <a:extLst>
              <a:ext uri="{FF2B5EF4-FFF2-40B4-BE49-F238E27FC236}">
                <a16:creationId xmlns="" xmlns:a16="http://schemas.microsoft.com/office/drawing/2014/main" id="{33336499-04C5-4C1A-8AE6-1B298CBC331E}"/>
              </a:ext>
            </a:extLst>
          </p:cNvPr>
          <p:cNvPicPr>
            <a:picLocks noChangeAspect="1"/>
          </p:cNvPicPr>
          <p:nvPr/>
        </p:nvPicPr>
        <p:blipFill>
          <a:blip r:embed="rId3"/>
          <a:stretch>
            <a:fillRect/>
          </a:stretch>
        </p:blipFill>
        <p:spPr>
          <a:xfrm>
            <a:off x="4479357" y="38156"/>
            <a:ext cx="3894938" cy="4898498"/>
          </a:xfrm>
          <a:prstGeom prst="rect">
            <a:avLst/>
          </a:prstGeom>
        </p:spPr>
      </p:pic>
      <p:pic>
        <p:nvPicPr>
          <p:cNvPr id="6" name="Picture 5">
            <a:extLst>
              <a:ext uri="{FF2B5EF4-FFF2-40B4-BE49-F238E27FC236}">
                <a16:creationId xmlns="" xmlns:a16="http://schemas.microsoft.com/office/drawing/2014/main" id="{7C619E93-27A8-495D-A707-9DAACCBBFE20}"/>
              </a:ext>
            </a:extLst>
          </p:cNvPr>
          <p:cNvPicPr>
            <a:picLocks noChangeAspect="1"/>
          </p:cNvPicPr>
          <p:nvPr/>
        </p:nvPicPr>
        <p:blipFill>
          <a:blip r:embed="rId4"/>
          <a:stretch>
            <a:fillRect/>
          </a:stretch>
        </p:blipFill>
        <p:spPr>
          <a:xfrm>
            <a:off x="2308922" y="4214789"/>
            <a:ext cx="2019475" cy="701101"/>
          </a:xfrm>
          <a:prstGeom prst="rect">
            <a:avLst/>
          </a:prstGeom>
        </p:spPr>
      </p:pic>
      <p:grpSp>
        <p:nvGrpSpPr>
          <p:cNvPr id="39" name="Google Shape;366;p40">
            <a:extLst>
              <a:ext uri="{FF2B5EF4-FFF2-40B4-BE49-F238E27FC236}">
                <a16:creationId xmlns="" xmlns:a16="http://schemas.microsoft.com/office/drawing/2014/main" id="{406222E5-E131-4108-A33B-BB9F25E84303}"/>
              </a:ext>
            </a:extLst>
          </p:cNvPr>
          <p:cNvGrpSpPr/>
          <p:nvPr/>
        </p:nvGrpSpPr>
        <p:grpSpPr>
          <a:xfrm>
            <a:off x="8183731" y="-79693"/>
            <a:ext cx="871464" cy="898705"/>
            <a:chOff x="1786339" y="1703401"/>
            <a:chExt cx="473400" cy="473400"/>
          </a:xfrm>
        </p:grpSpPr>
        <p:sp>
          <p:nvSpPr>
            <p:cNvPr id="40" name="Google Shape;367;p40">
              <a:extLst>
                <a:ext uri="{FF2B5EF4-FFF2-40B4-BE49-F238E27FC236}">
                  <a16:creationId xmlns="" xmlns:a16="http://schemas.microsoft.com/office/drawing/2014/main" id="{6C5C4883-159E-466E-A1E1-8132C52A7474}"/>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Lora"/>
                <a:ea typeface="Lora"/>
                <a:cs typeface="Lora"/>
                <a:sym typeface="Lora"/>
              </a:endParaRPr>
            </a:p>
          </p:txBody>
        </p:sp>
        <p:sp>
          <p:nvSpPr>
            <p:cNvPr id="41" name="Google Shape;368;p40">
              <a:extLst>
                <a:ext uri="{FF2B5EF4-FFF2-40B4-BE49-F238E27FC236}">
                  <a16:creationId xmlns="" xmlns:a16="http://schemas.microsoft.com/office/drawing/2014/main" id="{FE4B2889-31A9-4BCA-AAFE-425758BDCDDB}"/>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500" dirty="0">
                  <a:solidFill>
                    <a:schemeClr val="dk2"/>
                  </a:solidFill>
                  <a:latin typeface="Lora"/>
                  <a:ea typeface="Lora"/>
                  <a:cs typeface="Lora"/>
                  <a:sym typeface="Lora"/>
                </a:rPr>
                <a:t>3</a:t>
              </a:r>
              <a:endParaRPr sz="1500" dirty="0">
                <a:solidFill>
                  <a:schemeClr val="dk2"/>
                </a:solidFill>
                <a:latin typeface="Lora"/>
                <a:ea typeface="Lora"/>
                <a:cs typeface="Lora"/>
                <a:sym typeface="Lora"/>
              </a:endParaRPr>
            </a:p>
          </p:txBody>
        </p:sp>
      </p:grpSp>
      <p:sp>
        <p:nvSpPr>
          <p:cNvPr id="43" name="Rectangle 42">
            <a:extLst>
              <a:ext uri="{FF2B5EF4-FFF2-40B4-BE49-F238E27FC236}">
                <a16:creationId xmlns="" xmlns:a16="http://schemas.microsoft.com/office/drawing/2014/main" id="{72387832-C189-4754-A992-AE1BCDEDE45D}"/>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								 </a:t>
            </a:r>
            <a:r>
              <a:rPr lang="en-US" dirty="0">
                <a:solidFill>
                  <a:schemeClr val="tx1"/>
                </a:solidFill>
              </a:rPr>
              <a:t>www.astrojr.com</a:t>
            </a:r>
            <a:endParaRPr lang="en-US" dirty="0">
              <a:solidFill>
                <a:schemeClr val="bg1"/>
              </a:solidFill>
            </a:endParaRPr>
          </a:p>
        </p:txBody>
      </p:sp>
    </p:spTree>
    <p:extLst>
      <p:ext uri="{BB962C8B-B14F-4D97-AF65-F5344CB8AC3E}">
        <p14:creationId xmlns:p14="http://schemas.microsoft.com/office/powerpoint/2010/main" val="307340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63761" y="395114"/>
            <a:ext cx="2816477"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Continuation…</a:t>
            </a:r>
            <a:endParaRPr dirty="0"/>
          </a:p>
        </p:txBody>
      </p:sp>
      <p:sp>
        <p:nvSpPr>
          <p:cNvPr id="114" name="Google Shape;114;p21"/>
          <p:cNvSpPr txBox="1">
            <a:spLocks noGrp="1"/>
          </p:cNvSpPr>
          <p:nvPr>
            <p:ph type="body" idx="2"/>
          </p:nvPr>
        </p:nvSpPr>
        <p:spPr>
          <a:xfrm>
            <a:off x="912007" y="1366798"/>
            <a:ext cx="1734900" cy="602441"/>
          </a:xfrm>
          <a:prstGeom prst="rect">
            <a:avLst/>
          </a:prstGeom>
        </p:spPr>
        <p:txBody>
          <a:bodyPr spcFirstLastPara="1" wrap="square" lIns="0" tIns="0" rIns="0" bIns="0" anchor="t" anchorCtr="0">
            <a:noAutofit/>
          </a:bodyPr>
          <a:lstStyle/>
          <a:p>
            <a:pPr marL="285750" indent="-285750"/>
            <a:r>
              <a:rPr lang="en-US" b="1" dirty="0"/>
              <a:t>Fact v/s Fiction</a:t>
            </a:r>
            <a:endParaRPr dirty="0"/>
          </a:p>
        </p:txBody>
      </p:sp>
      <p:sp>
        <p:nvSpPr>
          <p:cNvPr id="115" name="Google Shape;115;p21"/>
          <p:cNvSpPr txBox="1">
            <a:spLocks noGrp="1"/>
          </p:cNvSpPr>
          <p:nvPr>
            <p:ph type="body" idx="3"/>
          </p:nvPr>
        </p:nvSpPr>
        <p:spPr>
          <a:xfrm>
            <a:off x="912007" y="2685235"/>
            <a:ext cx="1734900" cy="489027"/>
          </a:xfrm>
          <a:prstGeom prst="rect">
            <a:avLst/>
          </a:prstGeom>
        </p:spPr>
        <p:txBody>
          <a:bodyPr spcFirstLastPara="1" wrap="square" lIns="0" tIns="0" rIns="0" bIns="0" anchor="t" anchorCtr="0">
            <a:noAutofit/>
          </a:bodyPr>
          <a:lstStyle/>
          <a:p>
            <a:pPr marL="285750" indent="-285750"/>
            <a:r>
              <a:rPr lang="en-US" b="1" dirty="0"/>
              <a:t>Self Questioning</a:t>
            </a:r>
            <a:endParaRPr dirty="0"/>
          </a:p>
          <a:p>
            <a:pPr marL="0" lvl="0" indent="0" algn="l" rtl="0">
              <a:spcBef>
                <a:spcPts val="600"/>
              </a:spcBef>
              <a:spcAft>
                <a:spcPts val="0"/>
              </a:spcAft>
              <a:buNone/>
            </a:pPr>
            <a:endParaRPr dirty="0"/>
          </a:p>
        </p:txBody>
      </p:sp>
      <p:sp>
        <p:nvSpPr>
          <p:cNvPr id="116" name="Google Shape;116;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dirty="0"/>
          </a:p>
        </p:txBody>
      </p:sp>
      <p:sp>
        <p:nvSpPr>
          <p:cNvPr id="11" name="Google Shape;115;p21">
            <a:extLst>
              <a:ext uri="{FF2B5EF4-FFF2-40B4-BE49-F238E27FC236}">
                <a16:creationId xmlns="" xmlns:a16="http://schemas.microsoft.com/office/drawing/2014/main" id="{D373195D-4EC3-4E42-BEC0-5AE572FFCADD}"/>
              </a:ext>
            </a:extLst>
          </p:cNvPr>
          <p:cNvSpPr txBox="1">
            <a:spLocks/>
          </p:cNvSpPr>
          <p:nvPr/>
        </p:nvSpPr>
        <p:spPr>
          <a:xfrm>
            <a:off x="912007" y="3890258"/>
            <a:ext cx="1734900" cy="4890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6"/>
              </a:buClr>
              <a:buSzPts val="1600"/>
              <a:buFont typeface="Lora"/>
              <a:buChar char="✦"/>
              <a:defRPr sz="1600" b="0" i="0" u="none" strike="noStrike" cap="none">
                <a:solidFill>
                  <a:schemeClr val="dk1"/>
                </a:solidFill>
                <a:latin typeface="Lora"/>
                <a:ea typeface="Lora"/>
                <a:cs typeface="Lora"/>
                <a:sym typeface="Lora"/>
              </a:defRPr>
            </a:lvl1pPr>
            <a:lvl2pPr marL="914400" marR="0" lvl="1" indent="-330200" algn="l" rtl="0">
              <a:lnSpc>
                <a:spcPct val="100000"/>
              </a:lnSpc>
              <a:spcBef>
                <a:spcPts val="0"/>
              </a:spcBef>
              <a:spcAft>
                <a:spcPts val="0"/>
              </a:spcAft>
              <a:buClr>
                <a:schemeClr val="accent4"/>
              </a:buClr>
              <a:buSzPts val="1600"/>
              <a:buFont typeface="Lora"/>
              <a:buChar char="✧"/>
              <a:defRPr sz="1600" b="0" i="0" u="none" strike="noStrike" cap="none">
                <a:solidFill>
                  <a:schemeClr val="dk1"/>
                </a:solidFill>
                <a:latin typeface="Lora"/>
                <a:ea typeface="Lora"/>
                <a:cs typeface="Lora"/>
                <a:sym typeface="Lora"/>
              </a:defRPr>
            </a:lvl2pPr>
            <a:lvl3pPr marL="1371600" marR="0" lvl="2" indent="-330200" algn="l" rtl="0">
              <a:lnSpc>
                <a:spcPct val="100000"/>
              </a:lnSpc>
              <a:spcBef>
                <a:spcPts val="0"/>
              </a:spcBef>
              <a:spcAft>
                <a:spcPts val="0"/>
              </a:spcAft>
              <a:buClr>
                <a:schemeClr val="accent5"/>
              </a:buClr>
              <a:buSzPts val="1600"/>
              <a:buFont typeface="Lora"/>
              <a:buChar char="■"/>
              <a:defRPr sz="1600" b="0" i="0" u="none" strike="noStrike" cap="none">
                <a:solidFill>
                  <a:schemeClr val="dk1"/>
                </a:solidFill>
                <a:latin typeface="Lora"/>
                <a:ea typeface="Lora"/>
                <a:cs typeface="Lora"/>
                <a:sym typeface="Lora"/>
              </a:defRPr>
            </a:lvl3pPr>
            <a:lvl4pPr marL="1828800" marR="0" lvl="3"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4pPr>
            <a:lvl5pPr marL="2286000" marR="0" lvl="4"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5pPr>
            <a:lvl6pPr marL="2743200" marR="0" lvl="5"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6pPr>
            <a:lvl7pPr marL="3200400" marR="0" lvl="6"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7pPr>
            <a:lvl8pPr marL="3657600" marR="0" lvl="7"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8pPr>
            <a:lvl9pPr marL="4114800" marR="0" lvl="8"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9pPr>
          </a:lstStyle>
          <a:p>
            <a:pPr marL="285750" indent="-285750"/>
            <a:r>
              <a:rPr lang="en-US" b="1" dirty="0"/>
              <a:t>Summarizing (Drawing Conclusions)</a:t>
            </a:r>
            <a:endParaRPr lang="en-US" dirty="0"/>
          </a:p>
          <a:p>
            <a:pPr marL="0" indent="0">
              <a:buFont typeface="Lora"/>
              <a:buNone/>
            </a:pPr>
            <a:endParaRPr lang="en-US" dirty="0"/>
          </a:p>
        </p:txBody>
      </p:sp>
      <p:sp>
        <p:nvSpPr>
          <p:cNvPr id="12" name="Google Shape;115;p21">
            <a:extLst>
              <a:ext uri="{FF2B5EF4-FFF2-40B4-BE49-F238E27FC236}">
                <a16:creationId xmlns="" xmlns:a16="http://schemas.microsoft.com/office/drawing/2014/main" id="{CEEAB5F3-9BB4-45F2-8065-E4AF48B10B3E}"/>
              </a:ext>
            </a:extLst>
          </p:cNvPr>
          <p:cNvSpPr txBox="1">
            <a:spLocks/>
          </p:cNvSpPr>
          <p:nvPr/>
        </p:nvSpPr>
        <p:spPr>
          <a:xfrm>
            <a:off x="3587867" y="1366798"/>
            <a:ext cx="1734900" cy="48902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accent6"/>
              </a:buClr>
              <a:buSzPts val="1600"/>
              <a:buFont typeface="Lora"/>
              <a:buChar char="✦"/>
              <a:defRPr sz="1600" b="0" i="0" u="none" strike="noStrike" cap="none">
                <a:solidFill>
                  <a:schemeClr val="dk1"/>
                </a:solidFill>
                <a:latin typeface="Lora"/>
                <a:ea typeface="Lora"/>
                <a:cs typeface="Lora"/>
                <a:sym typeface="Lora"/>
              </a:defRPr>
            </a:lvl1pPr>
            <a:lvl2pPr marL="914400" marR="0" lvl="1" indent="-330200" algn="l" rtl="0">
              <a:lnSpc>
                <a:spcPct val="100000"/>
              </a:lnSpc>
              <a:spcBef>
                <a:spcPts val="0"/>
              </a:spcBef>
              <a:spcAft>
                <a:spcPts val="0"/>
              </a:spcAft>
              <a:buClr>
                <a:schemeClr val="accent4"/>
              </a:buClr>
              <a:buSzPts val="1600"/>
              <a:buFont typeface="Lora"/>
              <a:buChar char="✧"/>
              <a:defRPr sz="1600" b="0" i="0" u="none" strike="noStrike" cap="none">
                <a:solidFill>
                  <a:schemeClr val="dk1"/>
                </a:solidFill>
                <a:latin typeface="Lora"/>
                <a:ea typeface="Lora"/>
                <a:cs typeface="Lora"/>
                <a:sym typeface="Lora"/>
              </a:defRPr>
            </a:lvl2pPr>
            <a:lvl3pPr marL="1371600" marR="0" lvl="2" indent="-330200" algn="l" rtl="0">
              <a:lnSpc>
                <a:spcPct val="100000"/>
              </a:lnSpc>
              <a:spcBef>
                <a:spcPts val="0"/>
              </a:spcBef>
              <a:spcAft>
                <a:spcPts val="0"/>
              </a:spcAft>
              <a:buClr>
                <a:schemeClr val="accent5"/>
              </a:buClr>
              <a:buSzPts val="1600"/>
              <a:buFont typeface="Lora"/>
              <a:buChar char="■"/>
              <a:defRPr sz="1600" b="0" i="0" u="none" strike="noStrike" cap="none">
                <a:solidFill>
                  <a:schemeClr val="dk1"/>
                </a:solidFill>
                <a:latin typeface="Lora"/>
                <a:ea typeface="Lora"/>
                <a:cs typeface="Lora"/>
                <a:sym typeface="Lora"/>
              </a:defRPr>
            </a:lvl3pPr>
            <a:lvl4pPr marL="1828800" marR="0" lvl="3"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4pPr>
            <a:lvl5pPr marL="2286000" marR="0" lvl="4"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5pPr>
            <a:lvl6pPr marL="2743200" marR="0" lvl="5"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6pPr>
            <a:lvl7pPr marL="3200400" marR="0" lvl="6"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7pPr>
            <a:lvl8pPr marL="3657600" marR="0" lvl="7"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8pPr>
            <a:lvl9pPr marL="4114800" marR="0" lvl="8" indent="-330200" algn="l" rtl="0">
              <a:lnSpc>
                <a:spcPct val="100000"/>
              </a:lnSpc>
              <a:spcBef>
                <a:spcPts val="0"/>
              </a:spcBef>
              <a:spcAft>
                <a:spcPts val="0"/>
              </a:spcAft>
              <a:buClr>
                <a:schemeClr val="dk1"/>
              </a:buClr>
              <a:buSzPts val="1600"/>
              <a:buFont typeface="Lora"/>
              <a:buChar char="■"/>
              <a:defRPr sz="1600" b="0" i="0" u="none" strike="noStrike" cap="none">
                <a:solidFill>
                  <a:schemeClr val="dk1"/>
                </a:solidFill>
                <a:latin typeface="Lora"/>
                <a:ea typeface="Lora"/>
                <a:cs typeface="Lora"/>
                <a:sym typeface="Lora"/>
              </a:defRPr>
            </a:lvl9pPr>
          </a:lstStyle>
          <a:p>
            <a:pPr marL="285750" indent="-285750"/>
            <a:r>
              <a:rPr lang="en-US" b="1" dirty="0"/>
              <a:t>Inferencing and Problem Solving</a:t>
            </a:r>
            <a:endParaRPr lang="en-US" dirty="0"/>
          </a:p>
          <a:p>
            <a:pPr marL="0" indent="0">
              <a:buFont typeface="Lora"/>
              <a:buNone/>
            </a:pPr>
            <a:endParaRPr lang="en-US" dirty="0"/>
          </a:p>
        </p:txBody>
      </p:sp>
      <p:sp>
        <p:nvSpPr>
          <p:cNvPr id="9" name="Rectangle 8">
            <a:extLst>
              <a:ext uri="{FF2B5EF4-FFF2-40B4-BE49-F238E27FC236}">
                <a16:creationId xmlns="" xmlns:a16="http://schemas.microsoft.com/office/drawing/2014/main" id="{9E8446F4-557E-43DE-A9E1-1FC8DE77F2C8}"/>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extLst>
      <p:ext uri="{BB962C8B-B14F-4D97-AF65-F5344CB8AC3E}">
        <p14:creationId xmlns:p14="http://schemas.microsoft.com/office/powerpoint/2010/main" val="3237879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1131747" y="2323500"/>
            <a:ext cx="3057481" cy="496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Introduction</a:t>
            </a:r>
            <a:endParaRPr dirty="0"/>
          </a:p>
        </p:txBody>
      </p:sp>
      <p:sp>
        <p:nvSpPr>
          <p:cNvPr id="4" name="Rectangle 3">
            <a:extLst>
              <a:ext uri="{FF2B5EF4-FFF2-40B4-BE49-F238E27FC236}">
                <a16:creationId xmlns="" xmlns:a16="http://schemas.microsoft.com/office/drawing/2014/main" id="{5470A2D4-6093-4728-AFE8-960CE26F62E1}"/>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31000">
              <a:srgbClr val="20124D"/>
            </a:gs>
            <a:gs pos="100000">
              <a:schemeClr val="lt1"/>
            </a:gs>
          </a:gsLst>
          <a:path path="circle">
            <a:fillToRect l="100000" t="100000"/>
          </a:path>
          <a:tileRect r="-100000" b="-100000"/>
        </a:gradFill>
        <a:effectLst/>
      </p:bgPr>
    </p:bg>
    <p:spTree>
      <p:nvGrpSpPr>
        <p:cNvPr id="1" name="Shape 418"/>
        <p:cNvGrpSpPr/>
        <p:nvPr/>
      </p:nvGrpSpPr>
      <p:grpSpPr>
        <a:xfrm>
          <a:off x="0" y="0"/>
          <a:ext cx="0" cy="0"/>
          <a:chOff x="0" y="0"/>
          <a:chExt cx="0" cy="0"/>
        </a:xfrm>
      </p:grpSpPr>
      <p:sp>
        <p:nvSpPr>
          <p:cNvPr id="419" name="Google Shape;419;p43"/>
          <p:cNvSpPr txBox="1">
            <a:spLocks noGrp="1"/>
          </p:cNvSpPr>
          <p:nvPr>
            <p:ph type="title"/>
          </p:nvPr>
        </p:nvSpPr>
        <p:spPr>
          <a:xfrm>
            <a:off x="446898" y="2651051"/>
            <a:ext cx="5216711" cy="828508"/>
          </a:xfrm>
          <a:prstGeom prst="rect">
            <a:avLst/>
          </a:prstGeom>
        </p:spPr>
        <p:txBody>
          <a:bodyPr spcFirstLastPara="1" wrap="square" lIns="0" tIns="0" rIns="0" bIns="0" anchor="ctr" anchorCtr="0">
            <a:noAutofit/>
          </a:bodyPr>
          <a:lstStyle/>
          <a:p>
            <a:r>
              <a:rPr lang="en-US" sz="2000" b="1" i="0" dirty="0">
                <a:solidFill>
                  <a:schemeClr val="tx1"/>
                </a:solidFill>
                <a:effectLst/>
                <a:latin typeface="Vidaloka" panose="020B0604020202020204" charset="0"/>
              </a:rPr>
              <a:t>Comprehension</a:t>
            </a:r>
            <a:r>
              <a:rPr lang="en-US" sz="2000" b="0" i="0" dirty="0">
                <a:solidFill>
                  <a:schemeClr val="tx1"/>
                </a:solidFill>
                <a:effectLst/>
                <a:latin typeface="Vidaloka" panose="020B0604020202020204" charset="0"/>
              </a:rPr>
              <a:t> is the understanding and interpretation of what is read.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To be able to accurately understand written material, children need to be able to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(1) decode what they read;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(2) make connections between what they read and what they already know; and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(3) think deeply about what they have read</a:t>
            </a:r>
            <a:endParaRPr lang="en-US" sz="2000" dirty="0">
              <a:solidFill>
                <a:schemeClr val="tx1"/>
              </a:solidFill>
              <a:latin typeface="Vidaloka" panose="020B0604020202020204" charset="0"/>
            </a:endParaRPr>
          </a:p>
        </p:txBody>
      </p:sp>
      <p:sp>
        <p:nvSpPr>
          <p:cNvPr id="420" name="Google Shape;420;p4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5"/>
                </a:solidFill>
              </a:rPr>
              <a:t>5</a:t>
            </a:fld>
            <a:endParaRPr dirty="0">
              <a:solidFill>
                <a:schemeClr val="accent5"/>
              </a:solidFill>
            </a:endParaRPr>
          </a:p>
        </p:txBody>
      </p:sp>
      <p:pic>
        <p:nvPicPr>
          <p:cNvPr id="3" name="Picture 2">
            <a:extLst>
              <a:ext uri="{FF2B5EF4-FFF2-40B4-BE49-F238E27FC236}">
                <a16:creationId xmlns="" xmlns:a16="http://schemas.microsoft.com/office/drawing/2014/main" id="{382C87BB-BAF7-4321-AE52-A07EA082F59E}"/>
              </a:ext>
            </a:extLst>
          </p:cNvPr>
          <p:cNvPicPr>
            <a:picLocks noChangeAspect="1"/>
          </p:cNvPicPr>
          <p:nvPr/>
        </p:nvPicPr>
        <p:blipFill>
          <a:blip r:embed="rId3"/>
          <a:stretch>
            <a:fillRect/>
          </a:stretch>
        </p:blipFill>
        <p:spPr>
          <a:xfrm>
            <a:off x="5473434" y="1194001"/>
            <a:ext cx="3479650" cy="3479650"/>
          </a:xfrm>
          <a:prstGeom prst="rect">
            <a:avLst/>
          </a:prstGeom>
        </p:spPr>
      </p:pic>
      <p:sp>
        <p:nvSpPr>
          <p:cNvPr id="24" name="Google Shape;65;p15">
            <a:extLst>
              <a:ext uri="{FF2B5EF4-FFF2-40B4-BE49-F238E27FC236}">
                <a16:creationId xmlns="" xmlns:a16="http://schemas.microsoft.com/office/drawing/2014/main" id="{7EBFF458-DF46-4C60-AA92-C15345640D57}"/>
              </a:ext>
            </a:extLst>
          </p:cNvPr>
          <p:cNvSpPr txBox="1">
            <a:spLocks/>
          </p:cNvSpPr>
          <p:nvPr/>
        </p:nvSpPr>
        <p:spPr>
          <a:xfrm>
            <a:off x="2152472" y="309221"/>
            <a:ext cx="5545500" cy="744900"/>
          </a:xfrm>
          <a:prstGeom prst="rect">
            <a:avLst/>
          </a:prstGeom>
          <a:noFill/>
          <a:ln>
            <a:noFill/>
          </a:ln>
          <a:effectLst>
            <a:outerShdw blurRad="142875" algn="bl" rotWithShape="0">
              <a:srgbClr val="0072FF"/>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1pPr>
            <a:lvl2pPr marR="0" lvl="1"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2pPr>
            <a:lvl3pPr marR="0" lvl="2"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3pPr>
            <a:lvl4pPr marR="0" lvl="3"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4pPr>
            <a:lvl5pPr marR="0" lvl="4"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5pPr>
            <a:lvl6pPr marR="0" lvl="5"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6pPr>
            <a:lvl7pPr marR="0" lvl="6"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7pPr>
            <a:lvl8pPr marR="0" lvl="7"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8pPr>
            <a:lvl9pPr marR="0" lvl="8"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9pPr>
          </a:lstStyle>
          <a:p>
            <a:r>
              <a:rPr lang="en-IN" sz="3000" dirty="0"/>
              <a:t>What is English Comprehension?</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 xmlns:a16="http://schemas.microsoft.com/office/drawing/2014/main" id="{FABE771D-A9B4-48B6-80B4-BB35326C40A3}"/>
                  </a:ext>
                </a:extLst>
              </p14:cNvPr>
              <p14:cNvContentPartPr/>
              <p14:nvPr/>
            </p14:nvContentPartPr>
            <p14:xfrm>
              <a:off x="10079327" y="595091"/>
              <a:ext cx="360" cy="360"/>
            </p14:xfrm>
          </p:contentPart>
        </mc:Choice>
        <mc:Fallback xmlns="">
          <p:pic>
            <p:nvPicPr>
              <p:cNvPr id="4" name="Ink 3">
                <a:extLst>
                  <a:ext uri="{FF2B5EF4-FFF2-40B4-BE49-F238E27FC236}">
                    <a16:creationId xmlns:a16="http://schemas.microsoft.com/office/drawing/2014/main" id="{FABE771D-A9B4-48B6-80B4-BB35326C40A3}"/>
                  </a:ext>
                </a:extLst>
              </p:cNvPr>
              <p:cNvPicPr/>
              <p:nvPr/>
            </p:nvPicPr>
            <p:blipFill>
              <a:blip r:embed="rId5"/>
              <a:stretch>
                <a:fillRect/>
              </a:stretch>
            </p:blipFill>
            <p:spPr>
              <a:xfrm>
                <a:off x="10070687" y="586091"/>
                <a:ext cx="18000" cy="18000"/>
              </a:xfrm>
              <a:prstGeom prst="rect">
                <a:avLst/>
              </a:prstGeom>
            </p:spPr>
          </p:pic>
        </mc:Fallback>
      </mc:AlternateContent>
      <p:sp>
        <p:nvSpPr>
          <p:cNvPr id="8" name="Rectangle 7">
            <a:extLst>
              <a:ext uri="{FF2B5EF4-FFF2-40B4-BE49-F238E27FC236}">
                <a16:creationId xmlns="" xmlns:a16="http://schemas.microsoft.com/office/drawing/2014/main" id="{57EF3EAE-F025-4E2E-8744-418779BF9F00}"/>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31000">
              <a:srgbClr val="20124D"/>
            </a:gs>
            <a:gs pos="100000">
              <a:schemeClr val="lt1"/>
            </a:gs>
          </a:gsLst>
          <a:path path="circle">
            <a:fillToRect l="100000" t="100000"/>
          </a:path>
          <a:tileRect r="-100000" b="-100000"/>
        </a:gradFill>
        <a:effectLst/>
      </p:bgPr>
    </p:bg>
    <p:spTree>
      <p:nvGrpSpPr>
        <p:cNvPr id="1" name="Shape 418"/>
        <p:cNvGrpSpPr/>
        <p:nvPr/>
      </p:nvGrpSpPr>
      <p:grpSpPr>
        <a:xfrm>
          <a:off x="0" y="0"/>
          <a:ext cx="0" cy="0"/>
          <a:chOff x="0" y="0"/>
          <a:chExt cx="0" cy="0"/>
        </a:xfrm>
      </p:grpSpPr>
      <p:sp>
        <p:nvSpPr>
          <p:cNvPr id="419" name="Google Shape;419;p43"/>
          <p:cNvSpPr txBox="1">
            <a:spLocks noGrp="1"/>
          </p:cNvSpPr>
          <p:nvPr>
            <p:ph type="title"/>
          </p:nvPr>
        </p:nvSpPr>
        <p:spPr>
          <a:xfrm>
            <a:off x="407185" y="1984567"/>
            <a:ext cx="8488722" cy="2750465"/>
          </a:xfrm>
          <a:prstGeom prst="rect">
            <a:avLst/>
          </a:prstGeom>
        </p:spPr>
        <p:txBody>
          <a:bodyPr spcFirstLastPara="1" wrap="square" lIns="0" tIns="0" rIns="0" bIns="0" anchor="ctr" anchorCtr="0">
            <a:noAutofit/>
          </a:bodyPr>
          <a:lstStyle/>
          <a:p>
            <a:r>
              <a:rPr lang="en-US" sz="2000" b="0" i="0" dirty="0">
                <a:solidFill>
                  <a:schemeClr val="tx1"/>
                </a:solidFill>
                <a:effectLst/>
                <a:latin typeface="Vidaloka" panose="020B0604020202020204" charset="0"/>
              </a:rPr>
              <a:t> Reading </a:t>
            </a:r>
            <a:r>
              <a:rPr lang="en-US" sz="2000" b="1" i="0" dirty="0">
                <a:solidFill>
                  <a:schemeClr val="tx1"/>
                </a:solidFill>
                <a:effectLst/>
                <a:latin typeface="Vidaloka" panose="020B0604020202020204" charset="0"/>
              </a:rPr>
              <a:t>comprehension</a:t>
            </a:r>
            <a:r>
              <a:rPr lang="en-US" sz="2000" b="0" i="0" dirty="0">
                <a:solidFill>
                  <a:schemeClr val="tx1"/>
                </a:solidFill>
                <a:effectLst/>
                <a:latin typeface="Vidaloka" panose="020B0604020202020204" charset="0"/>
              </a:rPr>
              <a:t> is one of the most </a:t>
            </a:r>
            <a:r>
              <a:rPr lang="en-US" sz="2000" b="1" i="0" dirty="0">
                <a:solidFill>
                  <a:schemeClr val="tx1"/>
                </a:solidFill>
                <a:effectLst/>
                <a:latin typeface="Vidaloka" panose="020B0604020202020204" charset="0"/>
              </a:rPr>
              <a:t>important</a:t>
            </a:r>
            <a:r>
              <a:rPr lang="en-US" sz="2000" b="0" i="0" dirty="0">
                <a:solidFill>
                  <a:schemeClr val="tx1"/>
                </a:solidFill>
                <a:effectLst/>
                <a:latin typeface="Vidaloka" panose="020B0604020202020204" charset="0"/>
              </a:rPr>
              <a:t> aspects of </a:t>
            </a:r>
            <a:r>
              <a:rPr lang="en-US" sz="2000" b="1" i="0" dirty="0">
                <a:solidFill>
                  <a:schemeClr val="tx1"/>
                </a:solidFill>
                <a:effectLst/>
                <a:latin typeface="Vidaloka" panose="020B0604020202020204" charset="0"/>
              </a:rPr>
              <a:t>English</a:t>
            </a:r>
            <a:r>
              <a:rPr lang="en-US" sz="2000" b="0" i="0" dirty="0">
                <a:solidFill>
                  <a:schemeClr val="tx1"/>
                </a:solidFill>
                <a:effectLst/>
                <a:latin typeface="Vidaloka" panose="020B0604020202020204" charset="0"/>
              </a:rPr>
              <a:t> literacy.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Without proper </a:t>
            </a:r>
            <a:r>
              <a:rPr lang="en-US" sz="2000" b="1" i="0" dirty="0">
                <a:solidFill>
                  <a:schemeClr val="tx1"/>
                </a:solidFill>
                <a:effectLst/>
                <a:latin typeface="Vidaloka" panose="020B0604020202020204" charset="0"/>
              </a:rPr>
              <a:t>comprehension</a:t>
            </a:r>
            <a:r>
              <a:rPr lang="en-US" sz="2000" b="0" i="0" dirty="0">
                <a:solidFill>
                  <a:schemeClr val="tx1"/>
                </a:solidFill>
                <a:effectLst/>
                <a:latin typeface="Vidaloka" panose="020B0604020202020204" charset="0"/>
              </a:rPr>
              <a:t> skills, students lack the ability to understand what they read. Having excellent reading </a:t>
            </a:r>
            <a:r>
              <a:rPr lang="en-US" sz="2000" b="1" i="0" dirty="0">
                <a:solidFill>
                  <a:schemeClr val="tx1"/>
                </a:solidFill>
                <a:effectLst/>
                <a:latin typeface="Vidaloka" panose="020B0604020202020204" charset="0"/>
              </a:rPr>
              <a:t>comprehension</a:t>
            </a:r>
            <a:r>
              <a:rPr lang="en-US" sz="2000" b="0" i="0" dirty="0">
                <a:solidFill>
                  <a:schemeClr val="tx1"/>
                </a:solidFill>
                <a:effectLst/>
                <a:latin typeface="Vidaloka" panose="020B0604020202020204" charset="0"/>
              </a:rPr>
              <a:t> skills is </a:t>
            </a:r>
            <a:r>
              <a:rPr lang="en-US" sz="2000" b="1" i="0" dirty="0">
                <a:solidFill>
                  <a:schemeClr val="tx1"/>
                </a:solidFill>
                <a:effectLst/>
                <a:latin typeface="Vidaloka" panose="020B0604020202020204" charset="0"/>
              </a:rPr>
              <a:t>crucial</a:t>
            </a:r>
            <a:r>
              <a:rPr lang="en-US" sz="2000" b="0" i="0" dirty="0">
                <a:solidFill>
                  <a:schemeClr val="tx1"/>
                </a:solidFill>
                <a:effectLst/>
                <a:latin typeface="Vidaloka" panose="020B0604020202020204" charset="0"/>
              </a:rPr>
              <a:t>.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
            </a:r>
            <a:br>
              <a:rPr lang="en-US" sz="2000" b="0" i="0" dirty="0">
                <a:solidFill>
                  <a:schemeClr val="tx1"/>
                </a:solidFill>
                <a:effectLst/>
                <a:latin typeface="Vidaloka" panose="020B0604020202020204" charset="0"/>
              </a:rPr>
            </a:br>
            <a:r>
              <a:rPr lang="en-US" sz="2000" i="0" dirty="0">
                <a:solidFill>
                  <a:schemeClr val="tx1"/>
                </a:solidFill>
                <a:effectLst/>
                <a:latin typeface="Vidaloka" panose="020B0604020202020204" charset="0"/>
              </a:rPr>
              <a:t>It</a:t>
            </a:r>
            <a:r>
              <a:rPr lang="en-US" sz="2000" b="0" i="0" dirty="0">
                <a:solidFill>
                  <a:schemeClr val="tx1"/>
                </a:solidFill>
                <a:effectLst/>
                <a:latin typeface="Vidaloka" panose="020B0604020202020204" charset="0"/>
              </a:rPr>
              <a:t> increases the enjoyment and effectiveness of reading and helps not only academically, but professionally, and in a person's personal life.</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
            </a:r>
            <a:br>
              <a:rPr lang="en-US" sz="2000" b="0" i="0" dirty="0">
                <a:solidFill>
                  <a:schemeClr val="tx1"/>
                </a:solidFill>
                <a:effectLst/>
                <a:latin typeface="Vidaloka" panose="020B0604020202020204" charset="0"/>
              </a:rPr>
            </a:br>
            <a:r>
              <a:rPr lang="en-US" sz="2000" b="0" i="0" dirty="0">
                <a:solidFill>
                  <a:schemeClr val="tx1"/>
                </a:solidFill>
                <a:effectLst/>
                <a:latin typeface="Vidaloka" panose="020B0604020202020204" charset="0"/>
              </a:rPr>
              <a:t>A well-developed reading </a:t>
            </a:r>
            <a:r>
              <a:rPr lang="en-US" sz="2000" b="1" i="0" dirty="0">
                <a:solidFill>
                  <a:schemeClr val="tx1"/>
                </a:solidFill>
                <a:effectLst/>
                <a:latin typeface="Vidaloka" panose="020B0604020202020204" charset="0"/>
              </a:rPr>
              <a:t>comprehension</a:t>
            </a:r>
            <a:r>
              <a:rPr lang="en-US" sz="2000" b="0" i="0" dirty="0">
                <a:solidFill>
                  <a:schemeClr val="tx1"/>
                </a:solidFill>
                <a:effectLst/>
                <a:latin typeface="Vidaloka" panose="020B0604020202020204" charset="0"/>
              </a:rPr>
              <a:t> skillset allows people to quickly read and understand text, from novels and textbooks to newspaper or magazine articles.</a:t>
            </a:r>
            <a:r>
              <a:rPr lang="en-US" sz="1200" dirty="0"/>
              <a:t/>
            </a:r>
            <a:br>
              <a:rPr lang="en-US" sz="1200" dirty="0"/>
            </a:br>
            <a:endParaRPr lang="en-US" sz="2000" dirty="0">
              <a:solidFill>
                <a:schemeClr val="tx1"/>
              </a:solidFill>
              <a:latin typeface="Vidaloka" panose="020B0604020202020204" charset="0"/>
            </a:endParaRPr>
          </a:p>
        </p:txBody>
      </p:sp>
      <p:sp>
        <p:nvSpPr>
          <p:cNvPr id="420" name="Google Shape;420;p4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accent5"/>
                </a:solidFill>
              </a:rPr>
              <a:t>6</a:t>
            </a:fld>
            <a:endParaRPr dirty="0">
              <a:solidFill>
                <a:schemeClr val="accent5"/>
              </a:solidFill>
            </a:endParaRPr>
          </a:p>
        </p:txBody>
      </p:sp>
      <p:sp>
        <p:nvSpPr>
          <p:cNvPr id="24" name="Google Shape;65;p15">
            <a:extLst>
              <a:ext uri="{FF2B5EF4-FFF2-40B4-BE49-F238E27FC236}">
                <a16:creationId xmlns="" xmlns:a16="http://schemas.microsoft.com/office/drawing/2014/main" id="{7EBFF458-DF46-4C60-AA92-C15345640D57}"/>
              </a:ext>
            </a:extLst>
          </p:cNvPr>
          <p:cNvSpPr txBox="1">
            <a:spLocks/>
          </p:cNvSpPr>
          <p:nvPr/>
        </p:nvSpPr>
        <p:spPr>
          <a:xfrm>
            <a:off x="1536254" y="353437"/>
            <a:ext cx="6658375" cy="744900"/>
          </a:xfrm>
          <a:prstGeom prst="rect">
            <a:avLst/>
          </a:prstGeom>
          <a:noFill/>
          <a:ln>
            <a:noFill/>
          </a:ln>
          <a:effectLst>
            <a:outerShdw blurRad="142875" algn="bl" rotWithShape="0">
              <a:srgbClr val="0072FF"/>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1pPr>
            <a:lvl2pPr marR="0" lvl="1"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2pPr>
            <a:lvl3pPr marR="0" lvl="2"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3pPr>
            <a:lvl4pPr marR="0" lvl="3"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4pPr>
            <a:lvl5pPr marR="0" lvl="4"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5pPr>
            <a:lvl6pPr marR="0" lvl="5"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6pPr>
            <a:lvl7pPr marR="0" lvl="6"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7pPr>
            <a:lvl8pPr marR="0" lvl="7"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8pPr>
            <a:lvl9pPr marR="0" lvl="8" algn="l" rtl="0">
              <a:lnSpc>
                <a:spcPct val="80000"/>
              </a:lnSpc>
              <a:spcBef>
                <a:spcPts val="0"/>
              </a:spcBef>
              <a:spcAft>
                <a:spcPts val="0"/>
              </a:spcAft>
              <a:buClr>
                <a:schemeClr val="dk1"/>
              </a:buClr>
              <a:buSzPts val="3200"/>
              <a:buFont typeface="Vidaloka"/>
              <a:buNone/>
              <a:defRPr sz="3200" b="0" i="0" u="none" strike="noStrike" cap="none">
                <a:solidFill>
                  <a:schemeClr val="dk1"/>
                </a:solidFill>
                <a:latin typeface="Vidaloka"/>
                <a:ea typeface="Vidaloka"/>
                <a:cs typeface="Vidaloka"/>
                <a:sym typeface="Vidaloka"/>
              </a:defRPr>
            </a:lvl9pPr>
          </a:lstStyle>
          <a:p>
            <a:r>
              <a:rPr lang="en-IN" sz="3000" dirty="0"/>
              <a:t>Importance of Reading Comprehension</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 xmlns:a16="http://schemas.microsoft.com/office/drawing/2014/main" id="{E6970044-F686-4D45-A356-34BEEB5129A4}"/>
                  </a:ext>
                </a:extLst>
              </p14:cNvPr>
              <p14:cNvContentPartPr/>
              <p14:nvPr/>
            </p14:nvContentPartPr>
            <p14:xfrm>
              <a:off x="2856287" y="3012131"/>
              <a:ext cx="360" cy="360"/>
            </p14:xfrm>
          </p:contentPart>
        </mc:Choice>
        <mc:Fallback xmlns="">
          <p:pic>
            <p:nvPicPr>
              <p:cNvPr id="2" name="Ink 1">
                <a:extLst>
                  <a:ext uri="{FF2B5EF4-FFF2-40B4-BE49-F238E27FC236}">
                    <a16:creationId xmlns:a16="http://schemas.microsoft.com/office/drawing/2014/main" id="{E6970044-F686-4D45-A356-34BEEB5129A4}"/>
                  </a:ext>
                </a:extLst>
              </p:cNvPr>
              <p:cNvPicPr/>
              <p:nvPr/>
            </p:nvPicPr>
            <p:blipFill>
              <a:blip r:embed="rId4"/>
              <a:stretch>
                <a:fillRect/>
              </a:stretch>
            </p:blipFill>
            <p:spPr>
              <a:xfrm>
                <a:off x="2847647" y="30034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 xmlns:a16="http://schemas.microsoft.com/office/drawing/2014/main" id="{D7C4F7C3-73C2-41C6-9B5E-83CBED9543C4}"/>
                  </a:ext>
                </a:extLst>
              </p14:cNvPr>
              <p14:cNvContentPartPr/>
              <p14:nvPr/>
            </p14:nvContentPartPr>
            <p14:xfrm>
              <a:off x="4252727" y="4366091"/>
              <a:ext cx="360" cy="360"/>
            </p14:xfrm>
          </p:contentPart>
        </mc:Choice>
        <mc:Fallback xmlns="">
          <p:pic>
            <p:nvPicPr>
              <p:cNvPr id="4" name="Ink 3">
                <a:extLst>
                  <a:ext uri="{FF2B5EF4-FFF2-40B4-BE49-F238E27FC236}">
                    <a16:creationId xmlns:a16="http://schemas.microsoft.com/office/drawing/2014/main" id="{D7C4F7C3-73C2-41C6-9B5E-83CBED9543C4}"/>
                  </a:ext>
                </a:extLst>
              </p:cNvPr>
              <p:cNvPicPr/>
              <p:nvPr/>
            </p:nvPicPr>
            <p:blipFill>
              <a:blip r:embed="rId4"/>
              <a:stretch>
                <a:fillRect/>
              </a:stretch>
            </p:blipFill>
            <p:spPr>
              <a:xfrm>
                <a:off x="4244087" y="435709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 xmlns:a16="http://schemas.microsoft.com/office/drawing/2014/main" id="{07E514A3-0AB9-45AC-98D5-4D24E5C178B9}"/>
                  </a:ext>
                </a:extLst>
              </p14:cNvPr>
              <p14:cNvContentPartPr/>
              <p14:nvPr/>
            </p14:nvContentPartPr>
            <p14:xfrm>
              <a:off x="4252727" y="4366091"/>
              <a:ext cx="360" cy="360"/>
            </p14:xfrm>
          </p:contentPart>
        </mc:Choice>
        <mc:Fallback xmlns="">
          <p:pic>
            <p:nvPicPr>
              <p:cNvPr id="5" name="Ink 4">
                <a:extLst>
                  <a:ext uri="{FF2B5EF4-FFF2-40B4-BE49-F238E27FC236}">
                    <a16:creationId xmlns:a16="http://schemas.microsoft.com/office/drawing/2014/main" id="{07E514A3-0AB9-45AC-98D5-4D24E5C178B9}"/>
                  </a:ext>
                </a:extLst>
              </p:cNvPr>
              <p:cNvPicPr/>
              <p:nvPr/>
            </p:nvPicPr>
            <p:blipFill>
              <a:blip r:embed="rId4"/>
              <a:stretch>
                <a:fillRect/>
              </a:stretch>
            </p:blipFill>
            <p:spPr>
              <a:xfrm>
                <a:off x="4244087" y="4357091"/>
                <a:ext cx="18000" cy="18000"/>
              </a:xfrm>
              <a:prstGeom prst="rect">
                <a:avLst/>
              </a:prstGeom>
            </p:spPr>
          </p:pic>
        </mc:Fallback>
      </mc:AlternateContent>
      <p:sp>
        <p:nvSpPr>
          <p:cNvPr id="9" name="Rectangle 8">
            <a:extLst>
              <a:ext uri="{FF2B5EF4-FFF2-40B4-BE49-F238E27FC236}">
                <a16:creationId xmlns="" xmlns:a16="http://schemas.microsoft.com/office/drawing/2014/main" id="{8EE2DF85-FE38-4E45-923E-8A05DECBFED2}"/>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extLst>
      <p:ext uri="{BB962C8B-B14F-4D97-AF65-F5344CB8AC3E}">
        <p14:creationId xmlns:p14="http://schemas.microsoft.com/office/powerpoint/2010/main" val="385225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4"/>
        <p:cNvGrpSpPr/>
        <p:nvPr/>
      </p:nvGrpSpPr>
      <p:grpSpPr>
        <a:xfrm>
          <a:off x="0" y="0"/>
          <a:ext cx="0" cy="0"/>
          <a:chOff x="0" y="0"/>
          <a:chExt cx="0" cy="0"/>
        </a:xfrm>
      </p:grpSpPr>
      <p:sp>
        <p:nvSpPr>
          <p:cNvPr id="1225" name="Google Shape;1225;p39"/>
          <p:cNvSpPr txBox="1">
            <a:spLocks noGrp="1"/>
          </p:cNvSpPr>
          <p:nvPr>
            <p:ph type="title"/>
          </p:nvPr>
        </p:nvSpPr>
        <p:spPr>
          <a:xfrm>
            <a:off x="3223200" y="1570950"/>
            <a:ext cx="2697600" cy="2001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solidFill>
                  <a:schemeClr val="bg1"/>
                </a:solidFill>
              </a:rPr>
              <a:t>Let’s Begin With Chapter 1</a:t>
            </a:r>
            <a:br>
              <a:rPr lang="en" dirty="0">
                <a:solidFill>
                  <a:schemeClr val="bg1"/>
                </a:solidFill>
              </a:rPr>
            </a:br>
            <a:r>
              <a:rPr lang="en" dirty="0">
                <a:solidFill>
                  <a:schemeClr val="bg1"/>
                </a:solidFill>
              </a:rPr>
              <a:t/>
            </a:r>
            <a:br>
              <a:rPr lang="en" dirty="0">
                <a:solidFill>
                  <a:schemeClr val="bg1"/>
                </a:solidFill>
              </a:rPr>
            </a:br>
            <a:r>
              <a:rPr lang="en" dirty="0">
                <a:solidFill>
                  <a:schemeClr val="bg1"/>
                </a:solidFill>
              </a:rPr>
              <a:t>Compare And Contrast</a:t>
            </a:r>
            <a:endParaRPr dirty="0">
              <a:solidFill>
                <a:schemeClr val="bg1"/>
              </a:solidFill>
            </a:endParaRPr>
          </a:p>
        </p:txBody>
      </p:sp>
      <p:grpSp>
        <p:nvGrpSpPr>
          <p:cNvPr id="1229" name="Google Shape;1229;p39"/>
          <p:cNvGrpSpPr/>
          <p:nvPr/>
        </p:nvGrpSpPr>
        <p:grpSpPr>
          <a:xfrm>
            <a:off x="3733250" y="2407525"/>
            <a:ext cx="1677491" cy="176025"/>
            <a:chOff x="4345425" y="2175475"/>
            <a:chExt cx="800750" cy="176025"/>
          </a:xfrm>
        </p:grpSpPr>
        <p:sp>
          <p:nvSpPr>
            <p:cNvPr id="1230" name="Google Shape;1230;p3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1" name="Google Shape;1231;p3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38" name="Google Shape;1238;p39"/>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9" name="Google Shape;1239;p39"/>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Rectangle 8">
            <a:extLst>
              <a:ext uri="{FF2B5EF4-FFF2-40B4-BE49-F238E27FC236}">
                <a16:creationId xmlns="" xmlns:a16="http://schemas.microsoft.com/office/drawing/2014/main" id="{A19CC1B8-1438-4400-8026-7B26D5C98421}"/>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extLst>
      <p:ext uri="{BB962C8B-B14F-4D97-AF65-F5344CB8AC3E}">
        <p14:creationId xmlns:p14="http://schemas.microsoft.com/office/powerpoint/2010/main" val="2163218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Shape 1127"/>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 xmlns:a16="http://schemas.microsoft.com/office/drawing/2014/main" id="{469AA8B9-9CC8-4D37-A8D7-19B8DF04089D}"/>
                  </a:ext>
                </a:extLst>
              </p14:cNvPr>
              <p14:cNvContentPartPr/>
              <p14:nvPr/>
            </p14:nvContentPartPr>
            <p14:xfrm>
              <a:off x="4770047" y="1672546"/>
              <a:ext cx="360" cy="360"/>
            </p14:xfrm>
          </p:contentPart>
        </mc:Choice>
        <mc:Fallback xmlns="">
          <p:pic>
            <p:nvPicPr>
              <p:cNvPr id="2" name="Ink 1">
                <a:extLst>
                  <a:ext uri="{FF2B5EF4-FFF2-40B4-BE49-F238E27FC236}">
                    <a16:creationId xmlns:a16="http://schemas.microsoft.com/office/drawing/2014/main" id="{469AA8B9-9CC8-4D37-A8D7-19B8DF04089D}"/>
                  </a:ext>
                </a:extLst>
              </p:cNvPr>
              <p:cNvPicPr/>
              <p:nvPr/>
            </p:nvPicPr>
            <p:blipFill>
              <a:blip r:embed="rId4"/>
              <a:stretch>
                <a:fillRect/>
              </a:stretch>
            </p:blipFill>
            <p:spPr>
              <a:xfrm>
                <a:off x="4761047" y="166354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 xmlns:a16="http://schemas.microsoft.com/office/drawing/2014/main" id="{C767E10B-61A3-4226-9D19-E54EA6B21E40}"/>
                  </a:ext>
                </a:extLst>
              </p14:cNvPr>
              <p14:cNvContentPartPr/>
              <p14:nvPr/>
            </p14:nvContentPartPr>
            <p14:xfrm>
              <a:off x="3876887" y="1658506"/>
              <a:ext cx="360" cy="360"/>
            </p14:xfrm>
          </p:contentPart>
        </mc:Choice>
        <mc:Fallback xmlns="">
          <p:pic>
            <p:nvPicPr>
              <p:cNvPr id="3" name="Ink 2">
                <a:extLst>
                  <a:ext uri="{FF2B5EF4-FFF2-40B4-BE49-F238E27FC236}">
                    <a16:creationId xmlns:a16="http://schemas.microsoft.com/office/drawing/2014/main" id="{C767E10B-61A3-4226-9D19-E54EA6B21E40}"/>
                  </a:ext>
                </a:extLst>
              </p:cNvPr>
              <p:cNvPicPr/>
              <p:nvPr/>
            </p:nvPicPr>
            <p:blipFill>
              <a:blip r:embed="rId4"/>
              <a:stretch>
                <a:fillRect/>
              </a:stretch>
            </p:blipFill>
            <p:spPr>
              <a:xfrm>
                <a:off x="3867887" y="1649506"/>
                <a:ext cx="18000" cy="18000"/>
              </a:xfrm>
              <a:prstGeom prst="rect">
                <a:avLst/>
              </a:prstGeom>
            </p:spPr>
          </p:pic>
        </mc:Fallback>
      </mc:AlternateContent>
      <p:pic>
        <p:nvPicPr>
          <p:cNvPr id="5" name="Picture 4">
            <a:extLst>
              <a:ext uri="{FF2B5EF4-FFF2-40B4-BE49-F238E27FC236}">
                <a16:creationId xmlns="" xmlns:a16="http://schemas.microsoft.com/office/drawing/2014/main" id="{D25DCB14-B869-4BF0-BF65-283CAAE8F200}"/>
              </a:ext>
            </a:extLst>
          </p:cNvPr>
          <p:cNvPicPr>
            <a:picLocks noChangeAspect="1"/>
          </p:cNvPicPr>
          <p:nvPr/>
        </p:nvPicPr>
        <p:blipFill>
          <a:blip r:embed="rId6"/>
          <a:stretch>
            <a:fillRect/>
          </a:stretch>
        </p:blipFill>
        <p:spPr>
          <a:xfrm>
            <a:off x="164804" y="-304800"/>
            <a:ext cx="8553893" cy="5911701"/>
          </a:xfrm>
          <a:prstGeom prst="rect">
            <a:avLst/>
          </a:prstGeom>
        </p:spPr>
      </p:pic>
      <p:sp>
        <p:nvSpPr>
          <p:cNvPr id="8" name="TextBox 7">
            <a:extLst>
              <a:ext uri="{FF2B5EF4-FFF2-40B4-BE49-F238E27FC236}">
                <a16:creationId xmlns="" xmlns:a16="http://schemas.microsoft.com/office/drawing/2014/main" id="{D704F10F-210E-4A26-917D-84BF4EF79AD5}"/>
              </a:ext>
            </a:extLst>
          </p:cNvPr>
          <p:cNvSpPr txBox="1"/>
          <p:nvPr/>
        </p:nvSpPr>
        <p:spPr>
          <a:xfrm>
            <a:off x="2071149" y="725090"/>
            <a:ext cx="5397795" cy="3693319"/>
          </a:xfrm>
          <a:prstGeom prst="rect">
            <a:avLst/>
          </a:prstGeom>
          <a:noFill/>
        </p:spPr>
        <p:txBody>
          <a:bodyPr wrap="square">
            <a:spAutoFit/>
          </a:bodyPr>
          <a:lstStyle/>
          <a:p>
            <a:r>
              <a:rPr lang="en-US" sz="1800" b="0" i="0" dirty="0">
                <a:solidFill>
                  <a:schemeClr val="bg1"/>
                </a:solidFill>
                <a:effectLst/>
                <a:latin typeface="Vidaloka" panose="020B0604020202020204" charset="0"/>
              </a:rPr>
              <a:t>The ability to compare and contrast is one of the first higher-order reading comprehension skills students are introduced to. </a:t>
            </a:r>
            <a:r>
              <a:rPr lang="en-US" sz="1800" b="0" i="1" dirty="0">
                <a:solidFill>
                  <a:schemeClr val="bg1"/>
                </a:solidFill>
                <a:effectLst/>
                <a:latin typeface="Vidaloka" panose="020B0604020202020204" charset="0"/>
              </a:rPr>
              <a:t>Compare</a:t>
            </a:r>
            <a:r>
              <a:rPr lang="en-US" sz="1800" b="0" i="0" dirty="0">
                <a:solidFill>
                  <a:schemeClr val="bg1"/>
                </a:solidFill>
                <a:effectLst/>
                <a:latin typeface="Vidaloka" panose="020B0604020202020204" charset="0"/>
              </a:rPr>
              <a:t>, in relation to reading, refers to the process of identifying the similarities and differences between two things. On the other hand, </a:t>
            </a:r>
            <a:r>
              <a:rPr lang="en-US" sz="1800" b="0" i="1" dirty="0">
                <a:solidFill>
                  <a:schemeClr val="bg1"/>
                </a:solidFill>
                <a:effectLst/>
                <a:latin typeface="Vidaloka" panose="020B0604020202020204" charset="0"/>
              </a:rPr>
              <a:t>Contrast</a:t>
            </a:r>
            <a:r>
              <a:rPr lang="en-US" sz="1800" b="0" i="0" dirty="0">
                <a:solidFill>
                  <a:schemeClr val="bg1"/>
                </a:solidFill>
                <a:effectLst/>
                <a:latin typeface="Vidaloka" panose="020B0604020202020204" charset="0"/>
              </a:rPr>
              <a:t> refers to identifying only the differences between two things. </a:t>
            </a:r>
          </a:p>
          <a:p>
            <a:endParaRPr lang="en-US" sz="1800" dirty="0">
              <a:solidFill>
                <a:schemeClr val="bg1"/>
              </a:solidFill>
              <a:latin typeface="Vidaloka" panose="020B0604020202020204" charset="0"/>
            </a:endParaRPr>
          </a:p>
          <a:p>
            <a:r>
              <a:rPr lang="en-US" sz="1800" b="1" i="0" dirty="0">
                <a:solidFill>
                  <a:schemeClr val="bg1"/>
                </a:solidFill>
                <a:effectLst/>
                <a:latin typeface="Vidaloka" panose="020B0604020202020204" charset="0"/>
              </a:rPr>
              <a:t>Compare</a:t>
            </a:r>
            <a:r>
              <a:rPr lang="en-US" sz="1800" b="0" i="0" dirty="0">
                <a:solidFill>
                  <a:schemeClr val="bg1"/>
                </a:solidFill>
                <a:effectLst/>
                <a:latin typeface="Vidaloka" panose="020B0604020202020204" charset="0"/>
              </a:rPr>
              <a:t> &amp; </a:t>
            </a:r>
            <a:r>
              <a:rPr lang="en-US" sz="1800" b="1" i="0" dirty="0">
                <a:solidFill>
                  <a:schemeClr val="bg1"/>
                </a:solidFill>
                <a:effectLst/>
                <a:latin typeface="Vidaloka" panose="020B0604020202020204" charset="0"/>
              </a:rPr>
              <a:t>Contrast</a:t>
            </a:r>
            <a:r>
              <a:rPr lang="en-US" sz="1800" b="0" i="0" dirty="0">
                <a:solidFill>
                  <a:schemeClr val="bg1"/>
                </a:solidFill>
                <a:effectLst/>
                <a:latin typeface="Vidaloka" panose="020B0604020202020204" charset="0"/>
              </a:rPr>
              <a:t> acts as a practical and easy-to-use introduction to higher-order thinking. </a:t>
            </a:r>
            <a:r>
              <a:rPr lang="en-US" sz="1800" b="1" i="0" dirty="0">
                <a:solidFill>
                  <a:schemeClr val="bg1"/>
                </a:solidFill>
                <a:effectLst/>
                <a:latin typeface="Vidaloka" panose="020B0604020202020204" charset="0"/>
              </a:rPr>
              <a:t>It </a:t>
            </a:r>
            <a:r>
              <a:rPr lang="en-US" sz="1800" b="0" i="0" dirty="0">
                <a:solidFill>
                  <a:schemeClr val="bg1"/>
                </a:solidFill>
                <a:effectLst/>
                <a:latin typeface="Vidaloka" panose="020B0604020202020204" charset="0"/>
              </a:rPr>
              <a:t>improves </a:t>
            </a:r>
            <a:r>
              <a:rPr lang="en-US" sz="1800" b="1" i="0" dirty="0">
                <a:solidFill>
                  <a:schemeClr val="bg1"/>
                </a:solidFill>
                <a:effectLst/>
                <a:latin typeface="Vidaloka" panose="020B0604020202020204" charset="0"/>
              </a:rPr>
              <a:t>comprehension</a:t>
            </a:r>
            <a:r>
              <a:rPr lang="en-US" sz="1800" b="0" i="0" dirty="0">
                <a:solidFill>
                  <a:schemeClr val="bg1"/>
                </a:solidFill>
                <a:effectLst/>
                <a:latin typeface="Vidaloka" panose="020B0604020202020204" charset="0"/>
              </a:rPr>
              <a:t> by highlighting important details, making abstract ideas more concrete, and reducing the confusion between related concepts.</a:t>
            </a:r>
            <a:endParaRPr lang="en-US" sz="1800" dirty="0">
              <a:solidFill>
                <a:schemeClr val="bg1"/>
              </a:solidFill>
              <a:latin typeface="Vidaloka" panose="020B0604020202020204" charset="0"/>
            </a:endParaRPr>
          </a:p>
        </p:txBody>
      </p:sp>
      <p:sp>
        <p:nvSpPr>
          <p:cNvPr id="7" name="Rectangle 6">
            <a:extLst>
              <a:ext uri="{FF2B5EF4-FFF2-40B4-BE49-F238E27FC236}">
                <a16:creationId xmlns="" xmlns:a16="http://schemas.microsoft.com/office/drawing/2014/main" id="{094A9EB2-189D-446F-98E1-24AA6B95299D}"/>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extLst>
      <p:ext uri="{BB962C8B-B14F-4D97-AF65-F5344CB8AC3E}">
        <p14:creationId xmlns:p14="http://schemas.microsoft.com/office/powerpoint/2010/main" val="330554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
        <p:nvSpPr>
          <p:cNvPr id="1951" name="Google Shape;1951;p49"/>
          <p:cNvSpPr txBox="1">
            <a:spLocks noGrp="1"/>
          </p:cNvSpPr>
          <p:nvPr>
            <p:ph type="title"/>
          </p:nvPr>
        </p:nvSpPr>
        <p:spPr>
          <a:xfrm>
            <a:off x="1763563" y="192228"/>
            <a:ext cx="7704000" cy="57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solidFill>
                  <a:schemeClr val="bg1"/>
                </a:solidFill>
              </a:rPr>
              <a:t>Learning About The Solar System</a:t>
            </a:r>
            <a:endParaRPr dirty="0">
              <a:solidFill>
                <a:schemeClr val="bg1"/>
              </a:solidFill>
            </a:endParaRPr>
          </a:p>
        </p:txBody>
      </p:sp>
      <p:grpSp>
        <p:nvGrpSpPr>
          <p:cNvPr id="1952" name="Google Shape;1952;p49"/>
          <p:cNvGrpSpPr/>
          <p:nvPr/>
        </p:nvGrpSpPr>
        <p:grpSpPr>
          <a:xfrm flipH="1">
            <a:off x="2228620" y="541883"/>
            <a:ext cx="5313136" cy="176025"/>
            <a:chOff x="4345425" y="2175475"/>
            <a:chExt cx="800750" cy="176025"/>
          </a:xfrm>
        </p:grpSpPr>
        <p:sp>
          <p:nvSpPr>
            <p:cNvPr id="1953" name="Google Shape;1953;p4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4" name="Google Shape;1954;p4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A200">
                <a:alpha val="2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70" name="Google Shape;1970;p49"/>
          <p:cNvGrpSpPr/>
          <p:nvPr/>
        </p:nvGrpSpPr>
        <p:grpSpPr>
          <a:xfrm rot="-4355879">
            <a:off x="8284451" y="4341773"/>
            <a:ext cx="1030978" cy="397998"/>
            <a:chOff x="-623075" y="2736900"/>
            <a:chExt cx="720250" cy="273275"/>
          </a:xfrm>
        </p:grpSpPr>
        <p:sp>
          <p:nvSpPr>
            <p:cNvPr id="1971" name="Google Shape;1971;p49"/>
            <p:cNvSpPr/>
            <p:nvPr/>
          </p:nvSpPr>
          <p:spPr>
            <a:xfrm>
              <a:off x="-623075" y="2736900"/>
              <a:ext cx="634575" cy="248050"/>
            </a:xfrm>
            <a:custGeom>
              <a:avLst/>
              <a:gdLst/>
              <a:ahLst/>
              <a:cxnLst/>
              <a:rect l="l" t="t" r="r" b="b"/>
              <a:pathLst>
                <a:path w="25383" h="9922" extrusionOk="0">
                  <a:moveTo>
                    <a:pt x="15637" y="2440"/>
                  </a:moveTo>
                  <a:lnTo>
                    <a:pt x="15637" y="2440"/>
                  </a:lnTo>
                  <a:cubicBezTo>
                    <a:pt x="16104" y="2907"/>
                    <a:pt x="16346" y="3595"/>
                    <a:pt x="16197" y="4444"/>
                  </a:cubicBezTo>
                  <a:cubicBezTo>
                    <a:pt x="16180" y="4536"/>
                    <a:pt x="16162" y="4625"/>
                    <a:pt x="16137" y="4714"/>
                  </a:cubicBezTo>
                  <a:cubicBezTo>
                    <a:pt x="16282" y="4326"/>
                    <a:pt x="16333" y="3905"/>
                    <a:pt x="16279" y="3463"/>
                  </a:cubicBezTo>
                  <a:cubicBezTo>
                    <a:pt x="16218" y="2985"/>
                    <a:pt x="15976" y="2650"/>
                    <a:pt x="15637" y="2440"/>
                  </a:cubicBezTo>
                  <a:close/>
                  <a:moveTo>
                    <a:pt x="14164" y="1"/>
                  </a:moveTo>
                  <a:cubicBezTo>
                    <a:pt x="12311" y="1"/>
                    <a:pt x="10317" y="906"/>
                    <a:pt x="9315" y="2318"/>
                  </a:cubicBezTo>
                  <a:cubicBezTo>
                    <a:pt x="8299" y="3755"/>
                    <a:pt x="8163" y="5753"/>
                    <a:pt x="9130" y="7242"/>
                  </a:cubicBezTo>
                  <a:cubicBezTo>
                    <a:pt x="9197" y="7346"/>
                    <a:pt x="9265" y="7446"/>
                    <a:pt x="9340" y="7539"/>
                  </a:cubicBezTo>
                  <a:cubicBezTo>
                    <a:pt x="6662" y="7321"/>
                    <a:pt x="4006" y="6323"/>
                    <a:pt x="2169" y="4376"/>
                  </a:cubicBezTo>
                  <a:cubicBezTo>
                    <a:pt x="1984" y="4180"/>
                    <a:pt x="1748" y="4097"/>
                    <a:pt x="1510" y="4097"/>
                  </a:cubicBezTo>
                  <a:cubicBezTo>
                    <a:pt x="768" y="4097"/>
                    <a:pt x="1" y="4889"/>
                    <a:pt x="643" y="5567"/>
                  </a:cubicBezTo>
                  <a:cubicBezTo>
                    <a:pt x="679" y="5606"/>
                    <a:pt x="715" y="5646"/>
                    <a:pt x="750" y="5681"/>
                  </a:cubicBezTo>
                  <a:cubicBezTo>
                    <a:pt x="818" y="5207"/>
                    <a:pt x="1460" y="4736"/>
                    <a:pt x="1980" y="4736"/>
                  </a:cubicBezTo>
                  <a:cubicBezTo>
                    <a:pt x="2152" y="4736"/>
                    <a:pt x="2305" y="4786"/>
                    <a:pt x="2426" y="4900"/>
                  </a:cubicBezTo>
                  <a:cubicBezTo>
                    <a:pt x="4462" y="6847"/>
                    <a:pt x="7072" y="7924"/>
                    <a:pt x="9735" y="7924"/>
                  </a:cubicBezTo>
                  <a:cubicBezTo>
                    <a:pt x="10952" y="7924"/>
                    <a:pt x="12182" y="7699"/>
                    <a:pt x="13373" y="7229"/>
                  </a:cubicBezTo>
                  <a:lnTo>
                    <a:pt x="13373" y="7229"/>
                  </a:lnTo>
                  <a:cubicBezTo>
                    <a:pt x="13091" y="7314"/>
                    <a:pt x="12806" y="7382"/>
                    <a:pt x="12517" y="7432"/>
                  </a:cubicBezTo>
                  <a:cubicBezTo>
                    <a:pt x="12471" y="7439"/>
                    <a:pt x="12428" y="7446"/>
                    <a:pt x="12378" y="7453"/>
                  </a:cubicBezTo>
                  <a:cubicBezTo>
                    <a:pt x="12321" y="7464"/>
                    <a:pt x="12264" y="7471"/>
                    <a:pt x="12204" y="7478"/>
                  </a:cubicBezTo>
                  <a:cubicBezTo>
                    <a:pt x="12200" y="7478"/>
                    <a:pt x="12196" y="7474"/>
                    <a:pt x="12189" y="7471"/>
                  </a:cubicBezTo>
                  <a:cubicBezTo>
                    <a:pt x="12150" y="7474"/>
                    <a:pt x="12115" y="7474"/>
                    <a:pt x="12075" y="7474"/>
                  </a:cubicBezTo>
                  <a:cubicBezTo>
                    <a:pt x="11815" y="7474"/>
                    <a:pt x="11562" y="7428"/>
                    <a:pt x="11401" y="7321"/>
                  </a:cubicBezTo>
                  <a:cubicBezTo>
                    <a:pt x="10068" y="6437"/>
                    <a:pt x="8716" y="5068"/>
                    <a:pt x="9793" y="3427"/>
                  </a:cubicBezTo>
                  <a:cubicBezTo>
                    <a:pt x="10563" y="2251"/>
                    <a:pt x="12136" y="1138"/>
                    <a:pt x="13551" y="1006"/>
                  </a:cubicBezTo>
                  <a:cubicBezTo>
                    <a:pt x="13797" y="982"/>
                    <a:pt x="14068" y="967"/>
                    <a:pt x="14350" y="967"/>
                  </a:cubicBezTo>
                  <a:cubicBezTo>
                    <a:pt x="15676" y="967"/>
                    <a:pt x="17274" y="1278"/>
                    <a:pt x="17916" y="2397"/>
                  </a:cubicBezTo>
                  <a:cubicBezTo>
                    <a:pt x="17987" y="2525"/>
                    <a:pt x="18051" y="2654"/>
                    <a:pt x="18101" y="2786"/>
                  </a:cubicBezTo>
                  <a:cubicBezTo>
                    <a:pt x="18084" y="2715"/>
                    <a:pt x="18058" y="2643"/>
                    <a:pt x="18037" y="2568"/>
                  </a:cubicBezTo>
                  <a:cubicBezTo>
                    <a:pt x="17434" y="756"/>
                    <a:pt x="15859" y="1"/>
                    <a:pt x="14164" y="1"/>
                  </a:cubicBezTo>
                  <a:close/>
                  <a:moveTo>
                    <a:pt x="18265" y="4390"/>
                  </a:moveTo>
                  <a:cubicBezTo>
                    <a:pt x="18122" y="5257"/>
                    <a:pt x="17630" y="6077"/>
                    <a:pt x="16942" y="6658"/>
                  </a:cubicBezTo>
                  <a:cubicBezTo>
                    <a:pt x="16803" y="6776"/>
                    <a:pt x="16582" y="6826"/>
                    <a:pt x="16340" y="6826"/>
                  </a:cubicBezTo>
                  <a:cubicBezTo>
                    <a:pt x="15833" y="6826"/>
                    <a:pt x="15242" y="6605"/>
                    <a:pt x="15127" y="6309"/>
                  </a:cubicBezTo>
                  <a:cubicBezTo>
                    <a:pt x="14956" y="6459"/>
                    <a:pt x="14767" y="6590"/>
                    <a:pt x="14571" y="6708"/>
                  </a:cubicBezTo>
                  <a:cubicBezTo>
                    <a:pt x="14660" y="6686"/>
                    <a:pt x="14742" y="6676"/>
                    <a:pt x="14821" y="6676"/>
                  </a:cubicBezTo>
                  <a:cubicBezTo>
                    <a:pt x="15551" y="6676"/>
                    <a:pt x="15844" y="7550"/>
                    <a:pt x="14945" y="8009"/>
                  </a:cubicBezTo>
                  <a:cubicBezTo>
                    <a:pt x="14906" y="8027"/>
                    <a:pt x="14870" y="8049"/>
                    <a:pt x="14832" y="8067"/>
                  </a:cubicBezTo>
                  <a:cubicBezTo>
                    <a:pt x="15723" y="8345"/>
                    <a:pt x="16560" y="8523"/>
                    <a:pt x="17424" y="8523"/>
                  </a:cubicBezTo>
                  <a:cubicBezTo>
                    <a:pt x="18073" y="8523"/>
                    <a:pt x="18732" y="8423"/>
                    <a:pt x="19442" y="8184"/>
                  </a:cubicBezTo>
                  <a:cubicBezTo>
                    <a:pt x="20943" y="7678"/>
                    <a:pt x="22287" y="6765"/>
                    <a:pt x="23603" y="5902"/>
                  </a:cubicBezTo>
                  <a:cubicBezTo>
                    <a:pt x="23810" y="5766"/>
                    <a:pt x="24006" y="5710"/>
                    <a:pt x="24177" y="5710"/>
                  </a:cubicBezTo>
                  <a:cubicBezTo>
                    <a:pt x="24434" y="5710"/>
                    <a:pt x="24641" y="5835"/>
                    <a:pt x="24762" y="6020"/>
                  </a:cubicBezTo>
                  <a:cubicBezTo>
                    <a:pt x="24922" y="5688"/>
                    <a:pt x="25086" y="5356"/>
                    <a:pt x="25251" y="5025"/>
                  </a:cubicBezTo>
                  <a:cubicBezTo>
                    <a:pt x="25254" y="5007"/>
                    <a:pt x="25261" y="4993"/>
                    <a:pt x="25272" y="4979"/>
                  </a:cubicBezTo>
                  <a:cubicBezTo>
                    <a:pt x="25272" y="4975"/>
                    <a:pt x="25276" y="4975"/>
                    <a:pt x="25276" y="4971"/>
                  </a:cubicBezTo>
                  <a:cubicBezTo>
                    <a:pt x="25297" y="4932"/>
                    <a:pt x="25315" y="4893"/>
                    <a:pt x="25336" y="4854"/>
                  </a:cubicBezTo>
                  <a:cubicBezTo>
                    <a:pt x="25343" y="4836"/>
                    <a:pt x="25358" y="4821"/>
                    <a:pt x="25379" y="4811"/>
                  </a:cubicBezTo>
                  <a:cubicBezTo>
                    <a:pt x="25383" y="4808"/>
                    <a:pt x="25383" y="4808"/>
                    <a:pt x="25383" y="4803"/>
                  </a:cubicBezTo>
                  <a:cubicBezTo>
                    <a:pt x="25264" y="4747"/>
                    <a:pt x="25144" y="4690"/>
                    <a:pt x="25026" y="4632"/>
                  </a:cubicBezTo>
                  <a:cubicBezTo>
                    <a:pt x="22576" y="6879"/>
                    <a:pt x="19410" y="8216"/>
                    <a:pt x="16068" y="8216"/>
                  </a:cubicBezTo>
                  <a:cubicBezTo>
                    <a:pt x="15918" y="8216"/>
                    <a:pt x="15765" y="8216"/>
                    <a:pt x="15612" y="8210"/>
                  </a:cubicBezTo>
                  <a:cubicBezTo>
                    <a:pt x="15523" y="8205"/>
                    <a:pt x="15434" y="8202"/>
                    <a:pt x="15345" y="8198"/>
                  </a:cubicBezTo>
                  <a:cubicBezTo>
                    <a:pt x="16881" y="7364"/>
                    <a:pt x="18105" y="6070"/>
                    <a:pt x="18265" y="4390"/>
                  </a:cubicBezTo>
                  <a:close/>
                  <a:moveTo>
                    <a:pt x="24644" y="7000"/>
                  </a:moveTo>
                  <a:cubicBezTo>
                    <a:pt x="24576" y="7079"/>
                    <a:pt x="24491" y="7153"/>
                    <a:pt x="24384" y="7221"/>
                  </a:cubicBezTo>
                  <a:cubicBezTo>
                    <a:pt x="23578" y="7749"/>
                    <a:pt x="22761" y="8277"/>
                    <a:pt x="21913" y="8737"/>
                  </a:cubicBezTo>
                  <a:cubicBezTo>
                    <a:pt x="22919" y="8309"/>
                    <a:pt x="23882" y="7774"/>
                    <a:pt x="24772" y="7143"/>
                  </a:cubicBezTo>
                  <a:cubicBezTo>
                    <a:pt x="24726" y="7097"/>
                    <a:pt x="24683" y="7046"/>
                    <a:pt x="24644" y="7000"/>
                  </a:cubicBezTo>
                  <a:close/>
                  <a:moveTo>
                    <a:pt x="12696" y="8916"/>
                  </a:moveTo>
                  <a:cubicBezTo>
                    <a:pt x="12125" y="9087"/>
                    <a:pt x="11547" y="9215"/>
                    <a:pt x="10970" y="9304"/>
                  </a:cubicBezTo>
                  <a:cubicBezTo>
                    <a:pt x="11219" y="9296"/>
                    <a:pt x="11468" y="9283"/>
                    <a:pt x="11718" y="9265"/>
                  </a:cubicBezTo>
                  <a:cubicBezTo>
                    <a:pt x="11733" y="9265"/>
                    <a:pt x="11747" y="9261"/>
                    <a:pt x="11761" y="9261"/>
                  </a:cubicBezTo>
                  <a:cubicBezTo>
                    <a:pt x="12346" y="9489"/>
                    <a:pt x="12963" y="9650"/>
                    <a:pt x="13565" y="9760"/>
                  </a:cubicBezTo>
                  <a:cubicBezTo>
                    <a:pt x="13976" y="9831"/>
                    <a:pt x="14389" y="9885"/>
                    <a:pt x="14799" y="9921"/>
                  </a:cubicBezTo>
                  <a:cubicBezTo>
                    <a:pt x="14250" y="9782"/>
                    <a:pt x="13693" y="9607"/>
                    <a:pt x="13116" y="9403"/>
                  </a:cubicBezTo>
                  <a:cubicBezTo>
                    <a:pt x="12821" y="9304"/>
                    <a:pt x="12696" y="9122"/>
                    <a:pt x="12696" y="891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2" name="Google Shape;1972;p49"/>
            <p:cNvSpPr/>
            <p:nvPr/>
          </p:nvSpPr>
          <p:spPr>
            <a:xfrm>
              <a:off x="-134200" y="2744850"/>
              <a:ext cx="231375" cy="265325"/>
            </a:xfrm>
            <a:custGeom>
              <a:avLst/>
              <a:gdLst/>
              <a:ahLst/>
              <a:cxnLst/>
              <a:rect l="l" t="t" r="r" b="b"/>
              <a:pathLst>
                <a:path w="9255" h="10613" extrusionOk="0">
                  <a:moveTo>
                    <a:pt x="1556" y="0"/>
                  </a:moveTo>
                  <a:cubicBezTo>
                    <a:pt x="800" y="0"/>
                    <a:pt x="1" y="824"/>
                    <a:pt x="732" y="1366"/>
                  </a:cubicBezTo>
                  <a:cubicBezTo>
                    <a:pt x="928" y="1073"/>
                    <a:pt x="1812" y="521"/>
                    <a:pt x="2240" y="521"/>
                  </a:cubicBezTo>
                  <a:cubicBezTo>
                    <a:pt x="2304" y="521"/>
                    <a:pt x="2358" y="535"/>
                    <a:pt x="2401" y="560"/>
                  </a:cubicBezTo>
                  <a:cubicBezTo>
                    <a:pt x="4187" y="1801"/>
                    <a:pt x="6070" y="2874"/>
                    <a:pt x="8049" y="3784"/>
                  </a:cubicBezTo>
                  <a:cubicBezTo>
                    <a:pt x="8099" y="3805"/>
                    <a:pt x="8042" y="3898"/>
                    <a:pt x="7917" y="4015"/>
                  </a:cubicBezTo>
                  <a:cubicBezTo>
                    <a:pt x="7985" y="4097"/>
                    <a:pt x="8028" y="4207"/>
                    <a:pt x="7967" y="4304"/>
                  </a:cubicBezTo>
                  <a:cubicBezTo>
                    <a:pt x="7864" y="4464"/>
                    <a:pt x="7760" y="4622"/>
                    <a:pt x="7660" y="4782"/>
                  </a:cubicBezTo>
                  <a:cubicBezTo>
                    <a:pt x="7557" y="4939"/>
                    <a:pt x="7414" y="5025"/>
                    <a:pt x="7250" y="5092"/>
                  </a:cubicBezTo>
                  <a:cubicBezTo>
                    <a:pt x="7218" y="5135"/>
                    <a:pt x="7179" y="5178"/>
                    <a:pt x="7140" y="5221"/>
                  </a:cubicBezTo>
                  <a:cubicBezTo>
                    <a:pt x="7322" y="5420"/>
                    <a:pt x="7429" y="5624"/>
                    <a:pt x="7357" y="5766"/>
                  </a:cubicBezTo>
                  <a:cubicBezTo>
                    <a:pt x="7079" y="6330"/>
                    <a:pt x="6801" y="6893"/>
                    <a:pt x="6522" y="7456"/>
                  </a:cubicBezTo>
                  <a:cubicBezTo>
                    <a:pt x="6505" y="7495"/>
                    <a:pt x="6462" y="7513"/>
                    <a:pt x="6402" y="7513"/>
                  </a:cubicBezTo>
                  <a:cubicBezTo>
                    <a:pt x="6184" y="7513"/>
                    <a:pt x="5739" y="7274"/>
                    <a:pt x="5396" y="6985"/>
                  </a:cubicBezTo>
                  <a:cubicBezTo>
                    <a:pt x="5097" y="7902"/>
                    <a:pt x="4886" y="8850"/>
                    <a:pt x="4768" y="9831"/>
                  </a:cubicBezTo>
                  <a:cubicBezTo>
                    <a:pt x="4707" y="10362"/>
                    <a:pt x="5164" y="10612"/>
                    <a:pt x="5653" y="10612"/>
                  </a:cubicBezTo>
                  <a:cubicBezTo>
                    <a:pt x="6152" y="10612"/>
                    <a:pt x="6683" y="10355"/>
                    <a:pt x="6740" y="9874"/>
                  </a:cubicBezTo>
                  <a:cubicBezTo>
                    <a:pt x="7001" y="7678"/>
                    <a:pt x="7742" y="5691"/>
                    <a:pt x="8973" y="3855"/>
                  </a:cubicBezTo>
                  <a:cubicBezTo>
                    <a:pt x="9254" y="3430"/>
                    <a:pt x="8805" y="3006"/>
                    <a:pt x="8430" y="2907"/>
                  </a:cubicBezTo>
                  <a:cubicBezTo>
                    <a:pt x="6155" y="2282"/>
                    <a:pt x="4034" y="1348"/>
                    <a:pt x="2019" y="125"/>
                  </a:cubicBezTo>
                  <a:cubicBezTo>
                    <a:pt x="1876" y="35"/>
                    <a:pt x="1720" y="0"/>
                    <a:pt x="155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3" name="Google Shape;1973;p49"/>
            <p:cNvSpPr/>
            <p:nvPr/>
          </p:nvSpPr>
          <p:spPr>
            <a:xfrm>
              <a:off x="42575" y="2872150"/>
              <a:ext cx="4475" cy="3225"/>
            </a:xfrm>
            <a:custGeom>
              <a:avLst/>
              <a:gdLst/>
              <a:ahLst/>
              <a:cxnLst/>
              <a:rect l="l" t="t" r="r" b="b"/>
              <a:pathLst>
                <a:path w="179" h="129" extrusionOk="0">
                  <a:moveTo>
                    <a:pt x="179" y="0"/>
                  </a:moveTo>
                  <a:lnTo>
                    <a:pt x="179" y="0"/>
                  </a:lnTo>
                  <a:cubicBezTo>
                    <a:pt x="169" y="4"/>
                    <a:pt x="158" y="7"/>
                    <a:pt x="151" y="11"/>
                  </a:cubicBezTo>
                  <a:cubicBezTo>
                    <a:pt x="101" y="32"/>
                    <a:pt x="51" y="46"/>
                    <a:pt x="1" y="61"/>
                  </a:cubicBezTo>
                  <a:lnTo>
                    <a:pt x="69" y="129"/>
                  </a:lnTo>
                  <a:cubicBezTo>
                    <a:pt x="108" y="86"/>
                    <a:pt x="147" y="43"/>
                    <a:pt x="1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4" name="Google Shape;1974;p49"/>
            <p:cNvSpPr/>
            <p:nvPr/>
          </p:nvSpPr>
          <p:spPr>
            <a:xfrm>
              <a:off x="-604975" y="2878900"/>
              <a:ext cx="346175" cy="94175"/>
            </a:xfrm>
            <a:custGeom>
              <a:avLst/>
              <a:gdLst/>
              <a:ahLst/>
              <a:cxnLst/>
              <a:rect l="l" t="t" r="r" b="b"/>
              <a:pathLst>
                <a:path w="13847" h="3767" extrusionOk="0">
                  <a:moveTo>
                    <a:pt x="13847" y="1028"/>
                  </a:moveTo>
                  <a:lnTo>
                    <a:pt x="13847" y="1028"/>
                  </a:lnTo>
                  <a:cubicBezTo>
                    <a:pt x="13751" y="1049"/>
                    <a:pt x="13651" y="1088"/>
                    <a:pt x="13544" y="1142"/>
                  </a:cubicBezTo>
                  <a:cubicBezTo>
                    <a:pt x="13248" y="1295"/>
                    <a:pt x="12948" y="1427"/>
                    <a:pt x="12649" y="1549"/>
                  </a:cubicBezTo>
                  <a:cubicBezTo>
                    <a:pt x="13070" y="1420"/>
                    <a:pt x="13480" y="1249"/>
                    <a:pt x="13847" y="1028"/>
                  </a:cubicBezTo>
                  <a:close/>
                  <a:moveTo>
                    <a:pt x="26" y="1"/>
                  </a:moveTo>
                  <a:lnTo>
                    <a:pt x="26" y="1"/>
                  </a:lnTo>
                  <a:cubicBezTo>
                    <a:pt x="1" y="172"/>
                    <a:pt x="51" y="340"/>
                    <a:pt x="208" y="489"/>
                  </a:cubicBezTo>
                  <a:cubicBezTo>
                    <a:pt x="2504" y="2686"/>
                    <a:pt x="5407" y="3766"/>
                    <a:pt x="8370" y="3766"/>
                  </a:cubicBezTo>
                  <a:cubicBezTo>
                    <a:pt x="8994" y="3766"/>
                    <a:pt x="9622" y="3720"/>
                    <a:pt x="10246" y="3624"/>
                  </a:cubicBezTo>
                  <a:lnTo>
                    <a:pt x="10246" y="3624"/>
                  </a:lnTo>
                  <a:cubicBezTo>
                    <a:pt x="10068" y="3627"/>
                    <a:pt x="9889" y="3631"/>
                    <a:pt x="9711" y="3631"/>
                  </a:cubicBezTo>
                  <a:cubicBezTo>
                    <a:pt x="6177" y="3631"/>
                    <a:pt x="2519" y="2561"/>
                    <a:pt x="2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5" name="Google Shape;1975;p49"/>
            <p:cNvSpPr/>
            <p:nvPr/>
          </p:nvSpPr>
          <p:spPr>
            <a:xfrm>
              <a:off x="-604350" y="2855275"/>
              <a:ext cx="377400" cy="114400"/>
            </a:xfrm>
            <a:custGeom>
              <a:avLst/>
              <a:gdLst/>
              <a:ahLst/>
              <a:cxnLst/>
              <a:rect l="l" t="t" r="r" b="b"/>
              <a:pathLst>
                <a:path w="15096" h="4576" extrusionOk="0">
                  <a:moveTo>
                    <a:pt x="1231" y="1"/>
                  </a:moveTo>
                  <a:cubicBezTo>
                    <a:pt x="711" y="1"/>
                    <a:pt x="69" y="472"/>
                    <a:pt x="1" y="946"/>
                  </a:cubicBezTo>
                  <a:cubicBezTo>
                    <a:pt x="2494" y="3506"/>
                    <a:pt x="6152" y="4576"/>
                    <a:pt x="9686" y="4576"/>
                  </a:cubicBezTo>
                  <a:cubicBezTo>
                    <a:pt x="9864" y="4576"/>
                    <a:pt x="10043" y="4572"/>
                    <a:pt x="10221" y="4569"/>
                  </a:cubicBezTo>
                  <a:cubicBezTo>
                    <a:pt x="10798" y="4480"/>
                    <a:pt x="11376" y="4352"/>
                    <a:pt x="11947" y="4181"/>
                  </a:cubicBezTo>
                  <a:cubicBezTo>
                    <a:pt x="11935" y="3695"/>
                    <a:pt x="12588" y="3082"/>
                    <a:pt x="13194" y="3082"/>
                  </a:cubicBezTo>
                  <a:cubicBezTo>
                    <a:pt x="13283" y="3082"/>
                    <a:pt x="13372" y="3096"/>
                    <a:pt x="13458" y="3124"/>
                  </a:cubicBezTo>
                  <a:cubicBezTo>
                    <a:pt x="13668" y="3196"/>
                    <a:pt x="13879" y="3267"/>
                    <a:pt x="14083" y="3332"/>
                  </a:cubicBezTo>
                  <a:cubicBezTo>
                    <a:pt x="14121" y="3314"/>
                    <a:pt x="14157" y="3292"/>
                    <a:pt x="14196" y="3274"/>
                  </a:cubicBezTo>
                  <a:cubicBezTo>
                    <a:pt x="15095" y="2815"/>
                    <a:pt x="14802" y="1941"/>
                    <a:pt x="14072" y="1941"/>
                  </a:cubicBezTo>
                  <a:cubicBezTo>
                    <a:pt x="13993" y="1941"/>
                    <a:pt x="13911" y="1951"/>
                    <a:pt x="13822" y="1973"/>
                  </a:cubicBezTo>
                  <a:cubicBezTo>
                    <a:pt x="13455" y="2194"/>
                    <a:pt x="13045" y="2365"/>
                    <a:pt x="12624" y="2494"/>
                  </a:cubicBezTo>
                  <a:cubicBezTo>
                    <a:pt x="11433" y="2964"/>
                    <a:pt x="10203" y="3189"/>
                    <a:pt x="8986" y="3189"/>
                  </a:cubicBezTo>
                  <a:cubicBezTo>
                    <a:pt x="6323" y="3189"/>
                    <a:pt x="3713" y="2112"/>
                    <a:pt x="1677" y="165"/>
                  </a:cubicBezTo>
                  <a:cubicBezTo>
                    <a:pt x="1556" y="51"/>
                    <a:pt x="1403" y="1"/>
                    <a:pt x="123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6" name="Google Shape;1976;p49"/>
            <p:cNvSpPr/>
            <p:nvPr/>
          </p:nvSpPr>
          <p:spPr>
            <a:xfrm>
              <a:off x="-382175" y="2780400"/>
              <a:ext cx="217875" cy="143275"/>
            </a:xfrm>
            <a:custGeom>
              <a:avLst/>
              <a:gdLst/>
              <a:ahLst/>
              <a:cxnLst/>
              <a:rect l="l" t="t" r="r" b="b"/>
              <a:pathLst>
                <a:path w="8715" h="5731" extrusionOk="0">
                  <a:moveTo>
                    <a:pt x="8465" y="1046"/>
                  </a:moveTo>
                  <a:lnTo>
                    <a:pt x="8465" y="1046"/>
                  </a:lnTo>
                  <a:cubicBezTo>
                    <a:pt x="8629" y="1613"/>
                    <a:pt x="8675" y="2148"/>
                    <a:pt x="8629" y="2650"/>
                  </a:cubicBezTo>
                  <a:cubicBezTo>
                    <a:pt x="8715" y="2119"/>
                    <a:pt x="8672" y="1570"/>
                    <a:pt x="8465" y="1046"/>
                  </a:cubicBezTo>
                  <a:close/>
                  <a:moveTo>
                    <a:pt x="6501" y="2974"/>
                  </a:moveTo>
                  <a:cubicBezTo>
                    <a:pt x="6333" y="3424"/>
                    <a:pt x="6040" y="3827"/>
                    <a:pt x="5648" y="4155"/>
                  </a:cubicBezTo>
                  <a:cubicBezTo>
                    <a:pt x="5477" y="4301"/>
                    <a:pt x="5441" y="4440"/>
                    <a:pt x="5491" y="4569"/>
                  </a:cubicBezTo>
                  <a:cubicBezTo>
                    <a:pt x="5966" y="4162"/>
                    <a:pt x="6325" y="3638"/>
                    <a:pt x="6501" y="2974"/>
                  </a:cubicBezTo>
                  <a:close/>
                  <a:moveTo>
                    <a:pt x="4172" y="1"/>
                  </a:moveTo>
                  <a:cubicBezTo>
                    <a:pt x="3908" y="1"/>
                    <a:pt x="3634" y="33"/>
                    <a:pt x="3359" y="104"/>
                  </a:cubicBezTo>
                  <a:cubicBezTo>
                    <a:pt x="1391" y="607"/>
                    <a:pt x="0" y="2932"/>
                    <a:pt x="1348" y="4732"/>
                  </a:cubicBezTo>
                  <a:cubicBezTo>
                    <a:pt x="1672" y="5160"/>
                    <a:pt x="2086" y="5485"/>
                    <a:pt x="2553" y="5731"/>
                  </a:cubicBezTo>
                  <a:cubicBezTo>
                    <a:pt x="2617" y="5728"/>
                    <a:pt x="2681" y="5724"/>
                    <a:pt x="2742" y="5713"/>
                  </a:cubicBezTo>
                  <a:cubicBezTo>
                    <a:pt x="2788" y="5706"/>
                    <a:pt x="2835" y="5699"/>
                    <a:pt x="2881" y="5692"/>
                  </a:cubicBezTo>
                  <a:cubicBezTo>
                    <a:pt x="3427" y="5581"/>
                    <a:pt x="3815" y="5282"/>
                    <a:pt x="3256" y="4908"/>
                  </a:cubicBezTo>
                  <a:cubicBezTo>
                    <a:pt x="2449" y="4373"/>
                    <a:pt x="1391" y="3616"/>
                    <a:pt x="1862" y="2497"/>
                  </a:cubicBezTo>
                  <a:cubicBezTo>
                    <a:pt x="2153" y="1798"/>
                    <a:pt x="3163" y="1003"/>
                    <a:pt x="3822" y="675"/>
                  </a:cubicBezTo>
                  <a:cubicBezTo>
                    <a:pt x="4161" y="511"/>
                    <a:pt x="4554" y="422"/>
                    <a:pt x="4939" y="422"/>
                  </a:cubicBezTo>
                  <a:cubicBezTo>
                    <a:pt x="5324" y="422"/>
                    <a:pt x="5698" y="511"/>
                    <a:pt x="6001" y="700"/>
                  </a:cubicBezTo>
                  <a:cubicBezTo>
                    <a:pt x="5552" y="247"/>
                    <a:pt x="4892" y="1"/>
                    <a:pt x="417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7" name="Google Shape;1977;p49"/>
            <p:cNvSpPr/>
            <p:nvPr/>
          </p:nvSpPr>
          <p:spPr>
            <a:xfrm>
              <a:off x="-405175" y="2761075"/>
              <a:ext cx="239900" cy="162700"/>
            </a:xfrm>
            <a:custGeom>
              <a:avLst/>
              <a:gdLst/>
              <a:ahLst/>
              <a:cxnLst/>
              <a:rect l="l" t="t" r="r" b="b"/>
              <a:pathLst>
                <a:path w="9596" h="6508" extrusionOk="0">
                  <a:moveTo>
                    <a:pt x="3801" y="6465"/>
                  </a:moveTo>
                  <a:cubicBezTo>
                    <a:pt x="3754" y="6472"/>
                    <a:pt x="3708" y="6479"/>
                    <a:pt x="3662" y="6486"/>
                  </a:cubicBezTo>
                  <a:cubicBezTo>
                    <a:pt x="3712" y="6479"/>
                    <a:pt x="3754" y="6472"/>
                    <a:pt x="3801" y="6465"/>
                  </a:cubicBezTo>
                  <a:close/>
                  <a:moveTo>
                    <a:pt x="5634" y="0"/>
                  </a:moveTo>
                  <a:cubicBezTo>
                    <a:pt x="5352" y="0"/>
                    <a:pt x="5081" y="15"/>
                    <a:pt x="4835" y="39"/>
                  </a:cubicBezTo>
                  <a:cubicBezTo>
                    <a:pt x="3420" y="171"/>
                    <a:pt x="1847" y="1284"/>
                    <a:pt x="1077" y="2460"/>
                  </a:cubicBezTo>
                  <a:cubicBezTo>
                    <a:pt x="0" y="4101"/>
                    <a:pt x="1352" y="5470"/>
                    <a:pt x="2685" y="6354"/>
                  </a:cubicBezTo>
                  <a:cubicBezTo>
                    <a:pt x="2846" y="6461"/>
                    <a:pt x="3099" y="6507"/>
                    <a:pt x="3359" y="6507"/>
                  </a:cubicBezTo>
                  <a:cubicBezTo>
                    <a:pt x="3399" y="6507"/>
                    <a:pt x="3434" y="6507"/>
                    <a:pt x="3473" y="6504"/>
                  </a:cubicBezTo>
                  <a:cubicBezTo>
                    <a:pt x="3006" y="6258"/>
                    <a:pt x="2592" y="5933"/>
                    <a:pt x="2268" y="5505"/>
                  </a:cubicBezTo>
                  <a:cubicBezTo>
                    <a:pt x="920" y="3705"/>
                    <a:pt x="2311" y="1380"/>
                    <a:pt x="4279" y="877"/>
                  </a:cubicBezTo>
                  <a:cubicBezTo>
                    <a:pt x="4554" y="806"/>
                    <a:pt x="4828" y="774"/>
                    <a:pt x="5092" y="774"/>
                  </a:cubicBezTo>
                  <a:cubicBezTo>
                    <a:pt x="5812" y="774"/>
                    <a:pt x="6472" y="1020"/>
                    <a:pt x="6921" y="1473"/>
                  </a:cubicBezTo>
                  <a:cubicBezTo>
                    <a:pt x="7260" y="1683"/>
                    <a:pt x="7502" y="2018"/>
                    <a:pt x="7563" y="2496"/>
                  </a:cubicBezTo>
                  <a:cubicBezTo>
                    <a:pt x="7617" y="2938"/>
                    <a:pt x="7566" y="3359"/>
                    <a:pt x="7421" y="3747"/>
                  </a:cubicBezTo>
                  <a:cubicBezTo>
                    <a:pt x="7245" y="4411"/>
                    <a:pt x="6886" y="4935"/>
                    <a:pt x="6411" y="5342"/>
                  </a:cubicBezTo>
                  <a:cubicBezTo>
                    <a:pt x="6526" y="5638"/>
                    <a:pt x="7117" y="5859"/>
                    <a:pt x="7624" y="5859"/>
                  </a:cubicBezTo>
                  <a:cubicBezTo>
                    <a:pt x="7866" y="5859"/>
                    <a:pt x="8087" y="5809"/>
                    <a:pt x="8226" y="5691"/>
                  </a:cubicBezTo>
                  <a:cubicBezTo>
                    <a:pt x="8914" y="5110"/>
                    <a:pt x="9406" y="4290"/>
                    <a:pt x="9549" y="3423"/>
                  </a:cubicBezTo>
                  <a:cubicBezTo>
                    <a:pt x="9595" y="2921"/>
                    <a:pt x="9549" y="2386"/>
                    <a:pt x="9385" y="1819"/>
                  </a:cubicBezTo>
                  <a:cubicBezTo>
                    <a:pt x="9335" y="1687"/>
                    <a:pt x="9271" y="1558"/>
                    <a:pt x="9200" y="1430"/>
                  </a:cubicBezTo>
                  <a:cubicBezTo>
                    <a:pt x="8558" y="311"/>
                    <a:pt x="6960" y="0"/>
                    <a:pt x="563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8" name="Google Shape;1978;p49"/>
            <p:cNvSpPr/>
            <p:nvPr/>
          </p:nvSpPr>
          <p:spPr>
            <a:xfrm>
              <a:off x="-253100" y="2955300"/>
              <a:ext cx="177875" cy="36925"/>
            </a:xfrm>
            <a:custGeom>
              <a:avLst/>
              <a:gdLst/>
              <a:ahLst/>
              <a:cxnLst/>
              <a:rect l="l" t="t" r="r" b="b"/>
              <a:pathLst>
                <a:path w="7115" h="1477" extrusionOk="0">
                  <a:moveTo>
                    <a:pt x="7114" y="1"/>
                  </a:moveTo>
                  <a:lnTo>
                    <a:pt x="7114" y="1"/>
                  </a:lnTo>
                  <a:cubicBezTo>
                    <a:pt x="5245" y="800"/>
                    <a:pt x="3224" y="1235"/>
                    <a:pt x="1191" y="1235"/>
                  </a:cubicBezTo>
                  <a:cubicBezTo>
                    <a:pt x="795" y="1235"/>
                    <a:pt x="400" y="1217"/>
                    <a:pt x="0" y="1185"/>
                  </a:cubicBezTo>
                  <a:lnTo>
                    <a:pt x="0" y="1185"/>
                  </a:lnTo>
                  <a:cubicBezTo>
                    <a:pt x="731" y="1367"/>
                    <a:pt x="1452" y="1477"/>
                    <a:pt x="2200" y="1477"/>
                  </a:cubicBezTo>
                  <a:cubicBezTo>
                    <a:pt x="2767" y="1477"/>
                    <a:pt x="3352" y="1413"/>
                    <a:pt x="3965" y="1266"/>
                  </a:cubicBezTo>
                  <a:cubicBezTo>
                    <a:pt x="5082" y="1003"/>
                    <a:pt x="6119" y="547"/>
                    <a:pt x="711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79" name="Google Shape;1979;p49"/>
            <p:cNvSpPr/>
            <p:nvPr/>
          </p:nvSpPr>
          <p:spPr>
            <a:xfrm>
              <a:off x="-305700" y="2879625"/>
              <a:ext cx="301700" cy="106550"/>
            </a:xfrm>
            <a:custGeom>
              <a:avLst/>
              <a:gdLst/>
              <a:ahLst/>
              <a:cxnLst/>
              <a:rect l="l" t="t" r="r" b="b"/>
              <a:pathLst>
                <a:path w="12068" h="4262" extrusionOk="0">
                  <a:moveTo>
                    <a:pt x="11482" y="1"/>
                  </a:moveTo>
                  <a:cubicBezTo>
                    <a:pt x="11311" y="1"/>
                    <a:pt x="11115" y="57"/>
                    <a:pt x="10908" y="193"/>
                  </a:cubicBezTo>
                  <a:cubicBezTo>
                    <a:pt x="9592" y="1056"/>
                    <a:pt x="8248" y="1969"/>
                    <a:pt x="6747" y="2475"/>
                  </a:cubicBezTo>
                  <a:cubicBezTo>
                    <a:pt x="6037" y="2714"/>
                    <a:pt x="5378" y="2814"/>
                    <a:pt x="4729" y="2814"/>
                  </a:cubicBezTo>
                  <a:cubicBezTo>
                    <a:pt x="3865" y="2814"/>
                    <a:pt x="3028" y="2636"/>
                    <a:pt x="2137" y="2358"/>
                  </a:cubicBezTo>
                  <a:cubicBezTo>
                    <a:pt x="1441" y="2707"/>
                    <a:pt x="725" y="2988"/>
                    <a:pt x="1" y="3207"/>
                  </a:cubicBezTo>
                  <a:cubicBezTo>
                    <a:pt x="1" y="3413"/>
                    <a:pt x="126" y="3595"/>
                    <a:pt x="421" y="3694"/>
                  </a:cubicBezTo>
                  <a:cubicBezTo>
                    <a:pt x="998" y="3898"/>
                    <a:pt x="1555" y="4073"/>
                    <a:pt x="2104" y="4212"/>
                  </a:cubicBezTo>
                  <a:cubicBezTo>
                    <a:pt x="2504" y="4244"/>
                    <a:pt x="2899" y="4262"/>
                    <a:pt x="3295" y="4262"/>
                  </a:cubicBezTo>
                  <a:cubicBezTo>
                    <a:pt x="5328" y="4262"/>
                    <a:pt x="7349" y="3827"/>
                    <a:pt x="9218" y="3028"/>
                  </a:cubicBezTo>
                  <a:cubicBezTo>
                    <a:pt x="10066" y="2568"/>
                    <a:pt x="10883" y="2040"/>
                    <a:pt x="11689" y="1512"/>
                  </a:cubicBezTo>
                  <a:cubicBezTo>
                    <a:pt x="11796" y="1444"/>
                    <a:pt x="11881" y="1370"/>
                    <a:pt x="11949" y="1291"/>
                  </a:cubicBezTo>
                  <a:cubicBezTo>
                    <a:pt x="11814" y="1120"/>
                    <a:pt x="11746" y="956"/>
                    <a:pt x="11807" y="835"/>
                  </a:cubicBezTo>
                  <a:cubicBezTo>
                    <a:pt x="11893" y="661"/>
                    <a:pt x="11982" y="485"/>
                    <a:pt x="12067" y="311"/>
                  </a:cubicBezTo>
                  <a:cubicBezTo>
                    <a:pt x="11946" y="126"/>
                    <a:pt x="11739" y="1"/>
                    <a:pt x="11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0" name="Google Shape;1980;p49"/>
            <p:cNvSpPr/>
            <p:nvPr/>
          </p:nvSpPr>
          <p:spPr>
            <a:xfrm>
              <a:off x="-305975" y="2932300"/>
              <a:ext cx="53700" cy="27500"/>
            </a:xfrm>
            <a:custGeom>
              <a:avLst/>
              <a:gdLst/>
              <a:ahLst/>
              <a:cxnLst/>
              <a:rect l="l" t="t" r="r" b="b"/>
              <a:pathLst>
                <a:path w="2148" h="1100" extrusionOk="0">
                  <a:moveTo>
                    <a:pt x="1259" y="1"/>
                  </a:moveTo>
                  <a:cubicBezTo>
                    <a:pt x="653" y="1"/>
                    <a:pt x="0" y="614"/>
                    <a:pt x="12" y="1100"/>
                  </a:cubicBezTo>
                  <a:cubicBezTo>
                    <a:pt x="736" y="881"/>
                    <a:pt x="1452" y="600"/>
                    <a:pt x="2148" y="251"/>
                  </a:cubicBezTo>
                  <a:cubicBezTo>
                    <a:pt x="1944" y="186"/>
                    <a:pt x="1733" y="115"/>
                    <a:pt x="1523" y="43"/>
                  </a:cubicBezTo>
                  <a:cubicBezTo>
                    <a:pt x="1437" y="15"/>
                    <a:pt x="1348" y="1"/>
                    <a:pt x="125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1" name="Google Shape;1981;p49"/>
            <p:cNvSpPr/>
            <p:nvPr/>
          </p:nvSpPr>
          <p:spPr>
            <a:xfrm>
              <a:off x="-117250" y="2779000"/>
              <a:ext cx="132575" cy="73725"/>
            </a:xfrm>
            <a:custGeom>
              <a:avLst/>
              <a:gdLst/>
              <a:ahLst/>
              <a:cxnLst/>
              <a:rect l="l" t="t" r="r" b="b"/>
              <a:pathLst>
                <a:path w="5303" h="2949" extrusionOk="0">
                  <a:moveTo>
                    <a:pt x="54" y="0"/>
                  </a:moveTo>
                  <a:cubicBezTo>
                    <a:pt x="7" y="71"/>
                    <a:pt x="0" y="124"/>
                    <a:pt x="43" y="153"/>
                  </a:cubicBezTo>
                  <a:cubicBezTo>
                    <a:pt x="1559" y="1205"/>
                    <a:pt x="3142" y="2135"/>
                    <a:pt x="4793" y="2948"/>
                  </a:cubicBezTo>
                  <a:cubicBezTo>
                    <a:pt x="4918" y="2831"/>
                    <a:pt x="5043" y="2713"/>
                    <a:pt x="5168" y="2592"/>
                  </a:cubicBezTo>
                  <a:cubicBezTo>
                    <a:pt x="5210" y="2550"/>
                    <a:pt x="5257" y="2510"/>
                    <a:pt x="5303" y="2478"/>
                  </a:cubicBezTo>
                  <a:cubicBezTo>
                    <a:pt x="3502" y="1861"/>
                    <a:pt x="1787" y="1062"/>
                    <a:pt x="147" y="64"/>
                  </a:cubicBezTo>
                  <a:cubicBezTo>
                    <a:pt x="114" y="43"/>
                    <a:pt x="83" y="22"/>
                    <a:pt x="5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2" name="Google Shape;1982;p49"/>
            <p:cNvSpPr/>
            <p:nvPr/>
          </p:nvSpPr>
          <p:spPr>
            <a:xfrm>
              <a:off x="2550" y="2840925"/>
              <a:ext cx="20275" cy="16075"/>
            </a:xfrm>
            <a:custGeom>
              <a:avLst/>
              <a:gdLst/>
              <a:ahLst/>
              <a:cxnLst/>
              <a:rect l="l" t="t" r="r" b="b"/>
              <a:pathLst>
                <a:path w="811" h="643" extrusionOk="0">
                  <a:moveTo>
                    <a:pt x="511" y="1"/>
                  </a:moveTo>
                  <a:cubicBezTo>
                    <a:pt x="465" y="33"/>
                    <a:pt x="418" y="73"/>
                    <a:pt x="376" y="115"/>
                  </a:cubicBezTo>
                  <a:cubicBezTo>
                    <a:pt x="251" y="236"/>
                    <a:pt x="126" y="354"/>
                    <a:pt x="1" y="471"/>
                  </a:cubicBezTo>
                  <a:cubicBezTo>
                    <a:pt x="119" y="529"/>
                    <a:pt x="239" y="586"/>
                    <a:pt x="358" y="642"/>
                  </a:cubicBezTo>
                  <a:cubicBezTo>
                    <a:pt x="425" y="543"/>
                    <a:pt x="489" y="440"/>
                    <a:pt x="554" y="340"/>
                  </a:cubicBezTo>
                  <a:cubicBezTo>
                    <a:pt x="621" y="233"/>
                    <a:pt x="710" y="162"/>
                    <a:pt x="810" y="104"/>
                  </a:cubicBezTo>
                  <a:cubicBezTo>
                    <a:pt x="710" y="69"/>
                    <a:pt x="611" y="37"/>
                    <a:pt x="51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3" name="Google Shape;1983;p49"/>
            <p:cNvSpPr/>
            <p:nvPr/>
          </p:nvSpPr>
          <p:spPr>
            <a:xfrm>
              <a:off x="-115900" y="2757850"/>
              <a:ext cx="184175" cy="87375"/>
            </a:xfrm>
            <a:custGeom>
              <a:avLst/>
              <a:gdLst/>
              <a:ahLst/>
              <a:cxnLst/>
              <a:rect l="l" t="t" r="r" b="b"/>
              <a:pathLst>
                <a:path w="7367" h="3495" extrusionOk="0">
                  <a:moveTo>
                    <a:pt x="1508" y="1"/>
                  </a:moveTo>
                  <a:cubicBezTo>
                    <a:pt x="1080" y="1"/>
                    <a:pt x="196" y="553"/>
                    <a:pt x="0" y="846"/>
                  </a:cubicBezTo>
                  <a:cubicBezTo>
                    <a:pt x="29" y="868"/>
                    <a:pt x="60" y="889"/>
                    <a:pt x="93" y="910"/>
                  </a:cubicBezTo>
                  <a:cubicBezTo>
                    <a:pt x="1733" y="1908"/>
                    <a:pt x="3448" y="2707"/>
                    <a:pt x="5249" y="3324"/>
                  </a:cubicBezTo>
                  <a:cubicBezTo>
                    <a:pt x="5409" y="3213"/>
                    <a:pt x="5580" y="3164"/>
                    <a:pt x="5751" y="3164"/>
                  </a:cubicBezTo>
                  <a:cubicBezTo>
                    <a:pt x="5884" y="3164"/>
                    <a:pt x="6012" y="3192"/>
                    <a:pt x="6129" y="3246"/>
                  </a:cubicBezTo>
                  <a:cubicBezTo>
                    <a:pt x="6208" y="3238"/>
                    <a:pt x="6290" y="3235"/>
                    <a:pt x="6368" y="3235"/>
                  </a:cubicBezTo>
                  <a:cubicBezTo>
                    <a:pt x="6411" y="3235"/>
                    <a:pt x="6454" y="3235"/>
                    <a:pt x="6497" y="3238"/>
                  </a:cubicBezTo>
                  <a:cubicBezTo>
                    <a:pt x="6686" y="3246"/>
                    <a:pt x="6949" y="3299"/>
                    <a:pt x="7107" y="3417"/>
                  </a:cubicBezTo>
                  <a:cubicBezTo>
                    <a:pt x="7135" y="3438"/>
                    <a:pt x="7163" y="3463"/>
                    <a:pt x="7185" y="3495"/>
                  </a:cubicBezTo>
                  <a:cubicBezTo>
                    <a:pt x="7310" y="3378"/>
                    <a:pt x="7367" y="3285"/>
                    <a:pt x="7317" y="3264"/>
                  </a:cubicBezTo>
                  <a:cubicBezTo>
                    <a:pt x="5338" y="2354"/>
                    <a:pt x="3455" y="1281"/>
                    <a:pt x="1669" y="40"/>
                  </a:cubicBezTo>
                  <a:cubicBezTo>
                    <a:pt x="1626" y="15"/>
                    <a:pt x="1572" y="1"/>
                    <a:pt x="15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4" name="Google Shape;1984;p49"/>
            <p:cNvSpPr/>
            <p:nvPr/>
          </p:nvSpPr>
          <p:spPr>
            <a:xfrm>
              <a:off x="15300" y="2836925"/>
              <a:ext cx="22050" cy="6625"/>
            </a:xfrm>
            <a:custGeom>
              <a:avLst/>
              <a:gdLst/>
              <a:ahLst/>
              <a:cxnLst/>
              <a:rect l="l" t="t" r="r" b="b"/>
              <a:pathLst>
                <a:path w="882" h="265" extrusionOk="0">
                  <a:moveTo>
                    <a:pt x="503" y="1"/>
                  </a:moveTo>
                  <a:cubicBezTo>
                    <a:pt x="332" y="1"/>
                    <a:pt x="161" y="50"/>
                    <a:pt x="1" y="161"/>
                  </a:cubicBezTo>
                  <a:cubicBezTo>
                    <a:pt x="101" y="197"/>
                    <a:pt x="200" y="229"/>
                    <a:pt x="300" y="264"/>
                  </a:cubicBezTo>
                  <a:cubicBezTo>
                    <a:pt x="358" y="229"/>
                    <a:pt x="418" y="203"/>
                    <a:pt x="482" y="175"/>
                  </a:cubicBezTo>
                  <a:cubicBezTo>
                    <a:pt x="607" y="126"/>
                    <a:pt x="743" y="96"/>
                    <a:pt x="881" y="83"/>
                  </a:cubicBezTo>
                  <a:cubicBezTo>
                    <a:pt x="764" y="29"/>
                    <a:pt x="636" y="1"/>
                    <a:pt x="50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5" name="Google Shape;1985;p49"/>
            <p:cNvSpPr/>
            <p:nvPr/>
          </p:nvSpPr>
          <p:spPr>
            <a:xfrm>
              <a:off x="8175" y="2856975"/>
              <a:ext cx="3500" cy="5575"/>
            </a:xfrm>
            <a:custGeom>
              <a:avLst/>
              <a:gdLst/>
              <a:ahLst/>
              <a:cxnLst/>
              <a:rect l="l" t="t" r="r" b="b"/>
              <a:pathLst>
                <a:path w="140" h="223" extrusionOk="0">
                  <a:moveTo>
                    <a:pt x="133" y="0"/>
                  </a:moveTo>
                  <a:cubicBezTo>
                    <a:pt x="133" y="5"/>
                    <a:pt x="133" y="5"/>
                    <a:pt x="129" y="8"/>
                  </a:cubicBezTo>
                  <a:cubicBezTo>
                    <a:pt x="133" y="8"/>
                    <a:pt x="136" y="5"/>
                    <a:pt x="139" y="5"/>
                  </a:cubicBezTo>
                  <a:cubicBezTo>
                    <a:pt x="136" y="5"/>
                    <a:pt x="136" y="0"/>
                    <a:pt x="133" y="0"/>
                  </a:cubicBezTo>
                  <a:close/>
                  <a:moveTo>
                    <a:pt x="26" y="168"/>
                  </a:moveTo>
                  <a:lnTo>
                    <a:pt x="26" y="168"/>
                  </a:lnTo>
                  <a:cubicBezTo>
                    <a:pt x="25" y="169"/>
                    <a:pt x="25" y="170"/>
                    <a:pt x="24" y="171"/>
                  </a:cubicBezTo>
                  <a:lnTo>
                    <a:pt x="24" y="171"/>
                  </a:lnTo>
                  <a:cubicBezTo>
                    <a:pt x="25" y="171"/>
                    <a:pt x="26" y="170"/>
                    <a:pt x="26" y="168"/>
                  </a:cubicBezTo>
                  <a:close/>
                  <a:moveTo>
                    <a:pt x="24" y="171"/>
                  </a:moveTo>
                  <a:cubicBezTo>
                    <a:pt x="23" y="172"/>
                    <a:pt x="22" y="173"/>
                    <a:pt x="22" y="176"/>
                  </a:cubicBezTo>
                  <a:lnTo>
                    <a:pt x="22" y="176"/>
                  </a:lnTo>
                  <a:cubicBezTo>
                    <a:pt x="23" y="174"/>
                    <a:pt x="24" y="173"/>
                    <a:pt x="24" y="171"/>
                  </a:cubicBezTo>
                  <a:close/>
                  <a:moveTo>
                    <a:pt x="22" y="176"/>
                  </a:moveTo>
                  <a:lnTo>
                    <a:pt x="22" y="176"/>
                  </a:lnTo>
                  <a:cubicBezTo>
                    <a:pt x="22" y="176"/>
                    <a:pt x="22" y="176"/>
                    <a:pt x="22" y="176"/>
                  </a:cubicBezTo>
                  <a:lnTo>
                    <a:pt x="22" y="176"/>
                  </a:lnTo>
                  <a:cubicBezTo>
                    <a:pt x="22" y="176"/>
                    <a:pt x="22" y="176"/>
                    <a:pt x="22" y="176"/>
                  </a:cubicBezTo>
                  <a:cubicBezTo>
                    <a:pt x="22" y="176"/>
                    <a:pt x="22" y="176"/>
                    <a:pt x="22" y="176"/>
                  </a:cubicBezTo>
                  <a:close/>
                  <a:moveTo>
                    <a:pt x="22" y="176"/>
                  </a:moveTo>
                  <a:cubicBezTo>
                    <a:pt x="11" y="190"/>
                    <a:pt x="4" y="204"/>
                    <a:pt x="1" y="222"/>
                  </a:cubicBezTo>
                  <a:cubicBezTo>
                    <a:pt x="7" y="207"/>
                    <a:pt x="15" y="191"/>
                    <a:pt x="22" y="176"/>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6" name="Google Shape;1986;p49"/>
            <p:cNvSpPr/>
            <p:nvPr/>
          </p:nvSpPr>
          <p:spPr>
            <a:xfrm>
              <a:off x="47025" y="2845200"/>
              <a:ext cx="19475" cy="26975"/>
            </a:xfrm>
            <a:custGeom>
              <a:avLst/>
              <a:gdLst/>
              <a:ahLst/>
              <a:cxnLst/>
              <a:rect l="l" t="t" r="r" b="b"/>
              <a:pathLst>
                <a:path w="779" h="1079" extrusionOk="0">
                  <a:moveTo>
                    <a:pt x="668" y="1"/>
                  </a:moveTo>
                  <a:cubicBezTo>
                    <a:pt x="547" y="119"/>
                    <a:pt x="361" y="262"/>
                    <a:pt x="158" y="390"/>
                  </a:cubicBezTo>
                  <a:cubicBezTo>
                    <a:pt x="208" y="608"/>
                    <a:pt x="169" y="846"/>
                    <a:pt x="1" y="1078"/>
                  </a:cubicBezTo>
                  <a:cubicBezTo>
                    <a:pt x="165" y="1011"/>
                    <a:pt x="308" y="925"/>
                    <a:pt x="411" y="768"/>
                  </a:cubicBezTo>
                  <a:cubicBezTo>
                    <a:pt x="511" y="608"/>
                    <a:pt x="615" y="450"/>
                    <a:pt x="718" y="290"/>
                  </a:cubicBezTo>
                  <a:cubicBezTo>
                    <a:pt x="779" y="193"/>
                    <a:pt x="736" y="83"/>
                    <a:pt x="6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7" name="Google Shape;1987;p49"/>
            <p:cNvSpPr/>
            <p:nvPr/>
          </p:nvSpPr>
          <p:spPr>
            <a:xfrm>
              <a:off x="30200" y="2854950"/>
              <a:ext cx="22025" cy="18725"/>
            </a:xfrm>
            <a:custGeom>
              <a:avLst/>
              <a:gdLst/>
              <a:ahLst/>
              <a:cxnLst/>
              <a:rect l="l" t="t" r="r" b="b"/>
              <a:pathLst>
                <a:path w="881" h="749" extrusionOk="0">
                  <a:moveTo>
                    <a:pt x="831" y="0"/>
                  </a:moveTo>
                  <a:lnTo>
                    <a:pt x="831" y="0"/>
                  </a:lnTo>
                  <a:cubicBezTo>
                    <a:pt x="549" y="178"/>
                    <a:pt x="236" y="331"/>
                    <a:pt x="0" y="360"/>
                  </a:cubicBezTo>
                  <a:cubicBezTo>
                    <a:pt x="178" y="471"/>
                    <a:pt x="353" y="610"/>
                    <a:pt x="496" y="749"/>
                  </a:cubicBezTo>
                  <a:cubicBezTo>
                    <a:pt x="546" y="734"/>
                    <a:pt x="596" y="720"/>
                    <a:pt x="646" y="699"/>
                  </a:cubicBezTo>
                  <a:cubicBezTo>
                    <a:pt x="653" y="695"/>
                    <a:pt x="664" y="692"/>
                    <a:pt x="674" y="688"/>
                  </a:cubicBezTo>
                  <a:cubicBezTo>
                    <a:pt x="842" y="456"/>
                    <a:pt x="881" y="218"/>
                    <a:pt x="83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8" name="Google Shape;1988;p49"/>
            <p:cNvSpPr/>
            <p:nvPr/>
          </p:nvSpPr>
          <p:spPr>
            <a:xfrm>
              <a:off x="11475" y="2843525"/>
              <a:ext cx="22225" cy="17675"/>
            </a:xfrm>
            <a:custGeom>
              <a:avLst/>
              <a:gdLst/>
              <a:ahLst/>
              <a:cxnLst/>
              <a:rect l="l" t="t" r="r" b="b"/>
              <a:pathLst>
                <a:path w="889" h="707" extrusionOk="0">
                  <a:moveTo>
                    <a:pt x="453" y="0"/>
                  </a:moveTo>
                  <a:cubicBezTo>
                    <a:pt x="353" y="58"/>
                    <a:pt x="264" y="129"/>
                    <a:pt x="197" y="236"/>
                  </a:cubicBezTo>
                  <a:cubicBezTo>
                    <a:pt x="132" y="336"/>
                    <a:pt x="68" y="439"/>
                    <a:pt x="1" y="538"/>
                  </a:cubicBezTo>
                  <a:cubicBezTo>
                    <a:pt x="4" y="538"/>
                    <a:pt x="4" y="543"/>
                    <a:pt x="7" y="543"/>
                  </a:cubicBezTo>
                  <a:cubicBezTo>
                    <a:pt x="25" y="535"/>
                    <a:pt x="47" y="532"/>
                    <a:pt x="75" y="532"/>
                  </a:cubicBezTo>
                  <a:cubicBezTo>
                    <a:pt x="190" y="532"/>
                    <a:pt x="371" y="599"/>
                    <a:pt x="567" y="706"/>
                  </a:cubicBezTo>
                  <a:cubicBezTo>
                    <a:pt x="671" y="514"/>
                    <a:pt x="778" y="325"/>
                    <a:pt x="888" y="140"/>
                  </a:cubicBezTo>
                  <a:cubicBezTo>
                    <a:pt x="742" y="93"/>
                    <a:pt x="596" y="46"/>
                    <a:pt x="45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89" name="Google Shape;1989;p49"/>
            <p:cNvSpPr/>
            <p:nvPr/>
          </p:nvSpPr>
          <p:spPr>
            <a:xfrm>
              <a:off x="37325" y="2838700"/>
              <a:ext cx="26400" cy="16275"/>
            </a:xfrm>
            <a:custGeom>
              <a:avLst/>
              <a:gdLst/>
              <a:ahLst/>
              <a:cxnLst/>
              <a:rect l="l" t="t" r="r" b="b"/>
              <a:pathLst>
                <a:path w="1056" h="651" extrusionOk="0">
                  <a:moveTo>
                    <a:pt x="239" y="1"/>
                  </a:moveTo>
                  <a:cubicBezTo>
                    <a:pt x="161" y="1"/>
                    <a:pt x="79" y="4"/>
                    <a:pt x="0" y="12"/>
                  </a:cubicBezTo>
                  <a:cubicBezTo>
                    <a:pt x="268" y="132"/>
                    <a:pt x="482" y="372"/>
                    <a:pt x="546" y="650"/>
                  </a:cubicBezTo>
                  <a:cubicBezTo>
                    <a:pt x="749" y="522"/>
                    <a:pt x="935" y="379"/>
                    <a:pt x="1056" y="261"/>
                  </a:cubicBezTo>
                  <a:cubicBezTo>
                    <a:pt x="1034" y="229"/>
                    <a:pt x="1006" y="204"/>
                    <a:pt x="978" y="183"/>
                  </a:cubicBezTo>
                  <a:cubicBezTo>
                    <a:pt x="820" y="65"/>
                    <a:pt x="557" y="12"/>
                    <a:pt x="368" y="4"/>
                  </a:cubicBezTo>
                  <a:cubicBezTo>
                    <a:pt x="325" y="1"/>
                    <a:pt x="282" y="1"/>
                    <a:pt x="239"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0" name="Google Shape;1990;p49"/>
            <p:cNvSpPr/>
            <p:nvPr/>
          </p:nvSpPr>
          <p:spPr>
            <a:xfrm>
              <a:off x="22800" y="2838975"/>
              <a:ext cx="28200" cy="24975"/>
            </a:xfrm>
            <a:custGeom>
              <a:avLst/>
              <a:gdLst/>
              <a:ahLst/>
              <a:cxnLst/>
              <a:rect l="l" t="t" r="r" b="b"/>
              <a:pathLst>
                <a:path w="1128" h="999" extrusionOk="0">
                  <a:moveTo>
                    <a:pt x="581" y="1"/>
                  </a:moveTo>
                  <a:cubicBezTo>
                    <a:pt x="443" y="14"/>
                    <a:pt x="307" y="44"/>
                    <a:pt x="182" y="93"/>
                  </a:cubicBezTo>
                  <a:cubicBezTo>
                    <a:pt x="118" y="121"/>
                    <a:pt x="58" y="147"/>
                    <a:pt x="0" y="182"/>
                  </a:cubicBezTo>
                  <a:cubicBezTo>
                    <a:pt x="143" y="228"/>
                    <a:pt x="289" y="275"/>
                    <a:pt x="435" y="322"/>
                  </a:cubicBezTo>
                  <a:cubicBezTo>
                    <a:pt x="325" y="507"/>
                    <a:pt x="218" y="696"/>
                    <a:pt x="114" y="888"/>
                  </a:cubicBezTo>
                  <a:cubicBezTo>
                    <a:pt x="175" y="921"/>
                    <a:pt x="236" y="956"/>
                    <a:pt x="296" y="999"/>
                  </a:cubicBezTo>
                  <a:cubicBezTo>
                    <a:pt x="532" y="970"/>
                    <a:pt x="845" y="817"/>
                    <a:pt x="1127" y="639"/>
                  </a:cubicBezTo>
                  <a:cubicBezTo>
                    <a:pt x="1063" y="361"/>
                    <a:pt x="849" y="121"/>
                    <a:pt x="5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1" name="Google Shape;1991;p49"/>
            <p:cNvSpPr/>
            <p:nvPr/>
          </p:nvSpPr>
          <p:spPr>
            <a:xfrm>
              <a:off x="-3775" y="2909925"/>
              <a:ext cx="7700" cy="9575"/>
            </a:xfrm>
            <a:custGeom>
              <a:avLst/>
              <a:gdLst/>
              <a:ahLst/>
              <a:cxnLst/>
              <a:rect l="l" t="t" r="r" b="b"/>
              <a:pathLst>
                <a:path w="308" h="383" extrusionOk="0">
                  <a:moveTo>
                    <a:pt x="308" y="1"/>
                  </a:moveTo>
                  <a:cubicBezTo>
                    <a:pt x="208" y="76"/>
                    <a:pt x="104" y="150"/>
                    <a:pt x="0" y="222"/>
                  </a:cubicBezTo>
                  <a:cubicBezTo>
                    <a:pt x="58" y="279"/>
                    <a:pt x="115" y="333"/>
                    <a:pt x="179" y="382"/>
                  </a:cubicBezTo>
                  <a:cubicBezTo>
                    <a:pt x="218" y="254"/>
                    <a:pt x="265" y="129"/>
                    <a:pt x="30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2" name="Google Shape;1992;p49"/>
            <p:cNvSpPr/>
            <p:nvPr/>
          </p:nvSpPr>
          <p:spPr>
            <a:xfrm>
              <a:off x="-6975" y="2857175"/>
              <a:ext cx="26125" cy="58325"/>
            </a:xfrm>
            <a:custGeom>
              <a:avLst/>
              <a:gdLst/>
              <a:ahLst/>
              <a:cxnLst/>
              <a:rect l="l" t="t" r="r" b="b"/>
              <a:pathLst>
                <a:path w="1045" h="2333" extrusionOk="0">
                  <a:moveTo>
                    <a:pt x="735" y="0"/>
                  </a:moveTo>
                  <a:cubicBezTo>
                    <a:pt x="714" y="10"/>
                    <a:pt x="699" y="25"/>
                    <a:pt x="692" y="43"/>
                  </a:cubicBezTo>
                  <a:cubicBezTo>
                    <a:pt x="671" y="82"/>
                    <a:pt x="653" y="121"/>
                    <a:pt x="632" y="160"/>
                  </a:cubicBezTo>
                  <a:cubicBezTo>
                    <a:pt x="667" y="107"/>
                    <a:pt x="703" y="53"/>
                    <a:pt x="735" y="0"/>
                  </a:cubicBezTo>
                  <a:close/>
                  <a:moveTo>
                    <a:pt x="607" y="214"/>
                  </a:moveTo>
                  <a:lnTo>
                    <a:pt x="607" y="214"/>
                  </a:lnTo>
                  <a:cubicBezTo>
                    <a:pt x="442" y="545"/>
                    <a:pt x="278" y="877"/>
                    <a:pt x="118" y="1209"/>
                  </a:cubicBezTo>
                  <a:cubicBezTo>
                    <a:pt x="289" y="1476"/>
                    <a:pt x="286" y="1865"/>
                    <a:pt x="0" y="2189"/>
                  </a:cubicBezTo>
                  <a:cubicBezTo>
                    <a:pt x="39" y="2235"/>
                    <a:pt x="82" y="2286"/>
                    <a:pt x="128" y="2332"/>
                  </a:cubicBezTo>
                  <a:cubicBezTo>
                    <a:pt x="232" y="2260"/>
                    <a:pt x="336" y="2186"/>
                    <a:pt x="436" y="2111"/>
                  </a:cubicBezTo>
                  <a:cubicBezTo>
                    <a:pt x="614" y="1618"/>
                    <a:pt x="816" y="1138"/>
                    <a:pt x="1045" y="663"/>
                  </a:cubicBezTo>
                  <a:cubicBezTo>
                    <a:pt x="938" y="634"/>
                    <a:pt x="834" y="592"/>
                    <a:pt x="757" y="532"/>
                  </a:cubicBezTo>
                  <a:cubicBezTo>
                    <a:pt x="667" y="467"/>
                    <a:pt x="571" y="335"/>
                    <a:pt x="607" y="21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3" name="Google Shape;1993;p49"/>
            <p:cNvSpPr/>
            <p:nvPr/>
          </p:nvSpPr>
          <p:spPr>
            <a:xfrm>
              <a:off x="700" y="2875350"/>
              <a:ext cx="50825" cy="57350"/>
            </a:xfrm>
            <a:custGeom>
              <a:avLst/>
              <a:gdLst/>
              <a:ahLst/>
              <a:cxnLst/>
              <a:rect l="l" t="t" r="r" b="b"/>
              <a:pathLst>
                <a:path w="2033" h="2294" extrusionOk="0">
                  <a:moveTo>
                    <a:pt x="1744" y="1"/>
                  </a:moveTo>
                  <a:cubicBezTo>
                    <a:pt x="1737" y="7"/>
                    <a:pt x="1729" y="14"/>
                    <a:pt x="1726" y="19"/>
                  </a:cubicBezTo>
                  <a:cubicBezTo>
                    <a:pt x="1227" y="511"/>
                    <a:pt x="692" y="967"/>
                    <a:pt x="129" y="1384"/>
                  </a:cubicBezTo>
                  <a:cubicBezTo>
                    <a:pt x="86" y="1512"/>
                    <a:pt x="39" y="1637"/>
                    <a:pt x="0" y="1765"/>
                  </a:cubicBezTo>
                  <a:cubicBezTo>
                    <a:pt x="343" y="2054"/>
                    <a:pt x="788" y="2293"/>
                    <a:pt x="1006" y="2293"/>
                  </a:cubicBezTo>
                  <a:cubicBezTo>
                    <a:pt x="1066" y="2293"/>
                    <a:pt x="1109" y="2275"/>
                    <a:pt x="1126" y="2236"/>
                  </a:cubicBezTo>
                  <a:cubicBezTo>
                    <a:pt x="1405" y="1673"/>
                    <a:pt x="1683" y="1110"/>
                    <a:pt x="1961" y="546"/>
                  </a:cubicBezTo>
                  <a:cubicBezTo>
                    <a:pt x="2033" y="404"/>
                    <a:pt x="1926" y="200"/>
                    <a:pt x="174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4" name="Google Shape;1994;p49"/>
            <p:cNvSpPr/>
            <p:nvPr/>
          </p:nvSpPr>
          <p:spPr>
            <a:xfrm>
              <a:off x="3900" y="2873650"/>
              <a:ext cx="40400" cy="36300"/>
            </a:xfrm>
            <a:custGeom>
              <a:avLst/>
              <a:gdLst/>
              <a:ahLst/>
              <a:cxnLst/>
              <a:rect l="l" t="t" r="r" b="b"/>
              <a:pathLst>
                <a:path w="1616" h="1452" extrusionOk="0">
                  <a:moveTo>
                    <a:pt x="1548" y="1"/>
                  </a:moveTo>
                  <a:cubicBezTo>
                    <a:pt x="1391" y="44"/>
                    <a:pt x="1224" y="57"/>
                    <a:pt x="1059" y="57"/>
                  </a:cubicBezTo>
                  <a:cubicBezTo>
                    <a:pt x="1016" y="57"/>
                    <a:pt x="974" y="57"/>
                    <a:pt x="931" y="54"/>
                  </a:cubicBezTo>
                  <a:cubicBezTo>
                    <a:pt x="835" y="51"/>
                    <a:pt x="720" y="36"/>
                    <a:pt x="610" y="4"/>
                  </a:cubicBezTo>
                  <a:cubicBezTo>
                    <a:pt x="381" y="479"/>
                    <a:pt x="179" y="959"/>
                    <a:pt x="1" y="1452"/>
                  </a:cubicBezTo>
                  <a:cubicBezTo>
                    <a:pt x="564" y="1035"/>
                    <a:pt x="1099" y="579"/>
                    <a:pt x="1598" y="87"/>
                  </a:cubicBezTo>
                  <a:cubicBezTo>
                    <a:pt x="1601" y="82"/>
                    <a:pt x="1609" y="75"/>
                    <a:pt x="1616" y="69"/>
                  </a:cubicBezTo>
                  <a:lnTo>
                    <a:pt x="1548"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5" name="Google Shape;1995;p49"/>
            <p:cNvSpPr/>
            <p:nvPr/>
          </p:nvSpPr>
          <p:spPr>
            <a:xfrm>
              <a:off x="-12050" y="2887375"/>
              <a:ext cx="12325" cy="24550"/>
            </a:xfrm>
            <a:custGeom>
              <a:avLst/>
              <a:gdLst/>
              <a:ahLst/>
              <a:cxnLst/>
              <a:rect l="l" t="t" r="r" b="b"/>
              <a:pathLst>
                <a:path w="493" h="982" extrusionOk="0">
                  <a:moveTo>
                    <a:pt x="321" y="1"/>
                  </a:moveTo>
                  <a:lnTo>
                    <a:pt x="321" y="1"/>
                  </a:lnTo>
                  <a:cubicBezTo>
                    <a:pt x="236" y="175"/>
                    <a:pt x="147" y="351"/>
                    <a:pt x="61" y="525"/>
                  </a:cubicBezTo>
                  <a:cubicBezTo>
                    <a:pt x="0" y="646"/>
                    <a:pt x="68" y="810"/>
                    <a:pt x="203" y="981"/>
                  </a:cubicBezTo>
                  <a:cubicBezTo>
                    <a:pt x="489" y="657"/>
                    <a:pt x="492" y="268"/>
                    <a:pt x="3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6" name="Google Shape;1996;p49"/>
            <p:cNvSpPr/>
            <p:nvPr/>
          </p:nvSpPr>
          <p:spPr>
            <a:xfrm>
              <a:off x="7275" y="2857075"/>
              <a:ext cx="17325" cy="16700"/>
            </a:xfrm>
            <a:custGeom>
              <a:avLst/>
              <a:gdLst/>
              <a:ahLst/>
              <a:cxnLst/>
              <a:rect l="l" t="t" r="r" b="b"/>
              <a:pathLst>
                <a:path w="693" h="668" extrusionOk="0">
                  <a:moveTo>
                    <a:pt x="175" y="1"/>
                  </a:moveTo>
                  <a:cubicBezTo>
                    <a:pt x="172" y="1"/>
                    <a:pt x="169" y="4"/>
                    <a:pt x="165" y="4"/>
                  </a:cubicBezTo>
                  <a:cubicBezTo>
                    <a:pt x="133" y="57"/>
                    <a:pt x="97" y="111"/>
                    <a:pt x="62" y="164"/>
                  </a:cubicBezTo>
                  <a:cubicBezTo>
                    <a:pt x="54" y="182"/>
                    <a:pt x="44" y="200"/>
                    <a:pt x="37" y="218"/>
                  </a:cubicBezTo>
                  <a:cubicBezTo>
                    <a:pt x="1" y="339"/>
                    <a:pt x="97" y="471"/>
                    <a:pt x="187" y="536"/>
                  </a:cubicBezTo>
                  <a:cubicBezTo>
                    <a:pt x="264" y="596"/>
                    <a:pt x="368" y="638"/>
                    <a:pt x="475" y="667"/>
                  </a:cubicBezTo>
                  <a:cubicBezTo>
                    <a:pt x="546" y="525"/>
                    <a:pt x="618" y="386"/>
                    <a:pt x="692" y="243"/>
                  </a:cubicBezTo>
                  <a:cubicBezTo>
                    <a:pt x="518" y="164"/>
                    <a:pt x="347" y="82"/>
                    <a:pt x="175"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7" name="Google Shape;1997;p49"/>
            <p:cNvSpPr/>
            <p:nvPr/>
          </p:nvSpPr>
          <p:spPr>
            <a:xfrm>
              <a:off x="19125" y="2863125"/>
              <a:ext cx="23475" cy="11975"/>
            </a:xfrm>
            <a:custGeom>
              <a:avLst/>
              <a:gdLst/>
              <a:ahLst/>
              <a:cxnLst/>
              <a:rect l="l" t="t" r="r" b="b"/>
              <a:pathLst>
                <a:path w="939" h="479" extrusionOk="0">
                  <a:moveTo>
                    <a:pt x="218" y="1"/>
                  </a:moveTo>
                  <a:cubicBezTo>
                    <a:pt x="144" y="144"/>
                    <a:pt x="72" y="283"/>
                    <a:pt x="1" y="425"/>
                  </a:cubicBezTo>
                  <a:cubicBezTo>
                    <a:pt x="111" y="457"/>
                    <a:pt x="226" y="472"/>
                    <a:pt x="322" y="475"/>
                  </a:cubicBezTo>
                  <a:cubicBezTo>
                    <a:pt x="365" y="478"/>
                    <a:pt x="407" y="478"/>
                    <a:pt x="450" y="478"/>
                  </a:cubicBezTo>
                  <a:cubicBezTo>
                    <a:pt x="615" y="478"/>
                    <a:pt x="782" y="465"/>
                    <a:pt x="939" y="422"/>
                  </a:cubicBezTo>
                  <a:cubicBezTo>
                    <a:pt x="796" y="283"/>
                    <a:pt x="621" y="144"/>
                    <a:pt x="443" y="33"/>
                  </a:cubicBezTo>
                  <a:cubicBezTo>
                    <a:pt x="422" y="33"/>
                    <a:pt x="397" y="37"/>
                    <a:pt x="376" y="37"/>
                  </a:cubicBezTo>
                  <a:cubicBezTo>
                    <a:pt x="322" y="37"/>
                    <a:pt x="276" y="26"/>
                    <a:pt x="236" y="8"/>
                  </a:cubicBezTo>
                  <a:cubicBezTo>
                    <a:pt x="229" y="4"/>
                    <a:pt x="226" y="4"/>
                    <a:pt x="21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8" name="Google Shape;1998;p49"/>
            <p:cNvSpPr/>
            <p:nvPr/>
          </p:nvSpPr>
          <p:spPr>
            <a:xfrm>
              <a:off x="11650" y="2856800"/>
              <a:ext cx="14025" cy="6350"/>
            </a:xfrm>
            <a:custGeom>
              <a:avLst/>
              <a:gdLst/>
              <a:ahLst/>
              <a:cxnLst/>
              <a:rect l="l" t="t" r="r" b="b"/>
              <a:pathLst>
                <a:path w="561" h="254" extrusionOk="0">
                  <a:moveTo>
                    <a:pt x="68" y="1"/>
                  </a:moveTo>
                  <a:cubicBezTo>
                    <a:pt x="40" y="1"/>
                    <a:pt x="18" y="4"/>
                    <a:pt x="0" y="12"/>
                  </a:cubicBezTo>
                  <a:cubicBezTo>
                    <a:pt x="172" y="93"/>
                    <a:pt x="343" y="175"/>
                    <a:pt x="517" y="254"/>
                  </a:cubicBezTo>
                  <a:cubicBezTo>
                    <a:pt x="532" y="229"/>
                    <a:pt x="546" y="200"/>
                    <a:pt x="560" y="175"/>
                  </a:cubicBezTo>
                  <a:cubicBezTo>
                    <a:pt x="364" y="68"/>
                    <a:pt x="183" y="1"/>
                    <a:pt x="68"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sp>
          <p:nvSpPr>
            <p:cNvPr id="1999" name="Google Shape;1999;p49"/>
            <p:cNvSpPr/>
            <p:nvPr/>
          </p:nvSpPr>
          <p:spPr>
            <a:xfrm>
              <a:off x="24575" y="2861175"/>
              <a:ext cx="5650" cy="2875"/>
            </a:xfrm>
            <a:custGeom>
              <a:avLst/>
              <a:gdLst/>
              <a:ahLst/>
              <a:cxnLst/>
              <a:rect l="l" t="t" r="r" b="b"/>
              <a:pathLst>
                <a:path w="226" h="115" extrusionOk="0">
                  <a:moveTo>
                    <a:pt x="43" y="0"/>
                  </a:moveTo>
                  <a:cubicBezTo>
                    <a:pt x="29" y="25"/>
                    <a:pt x="15" y="54"/>
                    <a:pt x="0" y="79"/>
                  </a:cubicBezTo>
                  <a:cubicBezTo>
                    <a:pt x="8" y="82"/>
                    <a:pt x="11" y="82"/>
                    <a:pt x="18" y="86"/>
                  </a:cubicBezTo>
                  <a:cubicBezTo>
                    <a:pt x="58" y="104"/>
                    <a:pt x="104" y="115"/>
                    <a:pt x="158" y="115"/>
                  </a:cubicBezTo>
                  <a:cubicBezTo>
                    <a:pt x="179" y="115"/>
                    <a:pt x="204" y="111"/>
                    <a:pt x="225" y="111"/>
                  </a:cubicBezTo>
                  <a:cubicBezTo>
                    <a:pt x="165" y="68"/>
                    <a:pt x="104" y="33"/>
                    <a:pt x="43"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B0D5F7"/>
                </a:solidFill>
              </a:endParaRPr>
            </a:p>
          </p:txBody>
        </p:sp>
      </p:grpSp>
      <p:sp>
        <p:nvSpPr>
          <p:cNvPr id="2" name="TextBox 1">
            <a:extLst>
              <a:ext uri="{FF2B5EF4-FFF2-40B4-BE49-F238E27FC236}">
                <a16:creationId xmlns="" xmlns:a16="http://schemas.microsoft.com/office/drawing/2014/main" id="{70A8EF94-7DA1-44B5-AC5E-6F4BD5744BFA}"/>
              </a:ext>
            </a:extLst>
          </p:cNvPr>
          <p:cNvSpPr txBox="1"/>
          <p:nvPr/>
        </p:nvSpPr>
        <p:spPr>
          <a:xfrm>
            <a:off x="493235" y="733918"/>
            <a:ext cx="8261330" cy="4247317"/>
          </a:xfrm>
          <a:prstGeom prst="rect">
            <a:avLst/>
          </a:prstGeom>
          <a:noFill/>
        </p:spPr>
        <p:txBody>
          <a:bodyPr wrap="square" rtlCol="0">
            <a:spAutoFit/>
          </a:bodyPr>
          <a:lstStyle/>
          <a:p>
            <a:r>
              <a:rPr lang="en-US" sz="1500" dirty="0">
                <a:highlight>
                  <a:srgbClr val="FFFF00"/>
                </a:highlight>
                <a:latin typeface="Vidaloka" panose="020B0604020202020204" charset="0"/>
              </a:rPr>
              <a:t>Read The Following Passages And Answer The Questions On Compare And Contrast.</a:t>
            </a:r>
          </a:p>
          <a:p>
            <a:endParaRPr lang="en-US" sz="1500" dirty="0">
              <a:latin typeface="Vidaloka" panose="020B0604020202020204" charset="0"/>
            </a:endParaRPr>
          </a:p>
          <a:p>
            <a:pPr algn="just"/>
            <a:r>
              <a:rPr lang="en-US" sz="1500" dirty="0">
                <a:latin typeface="+mj-lt"/>
              </a:rPr>
              <a:t>When scientists looked at the stars long ago, they saw patterns. They did not understand everything about what they saw, so they kept looking in order to learn more. That is what scientists do. They ask questions and search for information to answer their questions. They are similar to explorers. While they do not travel far the way explorers do, they do make a kind of journey. Scientists want to learn more, so their journey is to travel from what they know to what they discover. </a:t>
            </a:r>
          </a:p>
          <a:p>
            <a:pPr algn="just"/>
            <a:endParaRPr lang="en-US" sz="1500" dirty="0">
              <a:latin typeface="+mj-lt"/>
            </a:endParaRPr>
          </a:p>
          <a:p>
            <a:pPr algn="just"/>
            <a:r>
              <a:rPr lang="en-US" sz="1500" dirty="0">
                <a:latin typeface="+mj-lt"/>
              </a:rPr>
              <a:t>Scientists have learned many facts about our planet. They’ve discovered that it is incredibly </a:t>
            </a:r>
            <a:r>
              <a:rPr lang="en-US" sz="1500" b="1" dirty="0">
                <a:solidFill>
                  <a:srgbClr val="FF0000"/>
                </a:solidFill>
                <a:latin typeface="+mj-lt"/>
              </a:rPr>
              <a:t>diverse</a:t>
            </a:r>
            <a:r>
              <a:rPr lang="en-US" sz="1500" dirty="0">
                <a:latin typeface="+mj-lt"/>
              </a:rPr>
              <a:t>, with many different kinds of environments. There are both places that are extremely hot and spots that are freezing. There are mountains and plains, hills and valleys. There are deep oceans and there are great rivers and waterfalls. There are tropical rainforests and </a:t>
            </a:r>
            <a:r>
              <a:rPr lang="en-US" sz="1500" b="1" dirty="0">
                <a:solidFill>
                  <a:srgbClr val="FF0000"/>
                </a:solidFill>
                <a:latin typeface="+mj-lt"/>
              </a:rPr>
              <a:t>arid</a:t>
            </a:r>
            <a:r>
              <a:rPr lang="en-US" sz="1500" dirty="0">
                <a:latin typeface="+mj-lt"/>
              </a:rPr>
              <a:t> deserts. Those are all various parts of our planet. Still, there is much more to learn about what is here on Earth, particularly what is under the oceans. Scientists still are exploring this planet. A scientist dedicates much time to learning, first how to research, then using those skills to learn about the world. The scientist works hard to help us all become more knowledgeable about our world. Research is the key to learning more.</a:t>
            </a:r>
            <a:endParaRPr lang="en-IN" sz="1500" dirty="0">
              <a:latin typeface="+mj-lt"/>
            </a:endParaRPr>
          </a:p>
        </p:txBody>
      </p:sp>
      <p:grpSp>
        <p:nvGrpSpPr>
          <p:cNvPr id="37" name="Google Shape;366;p40">
            <a:extLst>
              <a:ext uri="{FF2B5EF4-FFF2-40B4-BE49-F238E27FC236}">
                <a16:creationId xmlns="" xmlns:a16="http://schemas.microsoft.com/office/drawing/2014/main" id="{0E5D3755-86C6-459F-82AE-B11DEE4F5D92}"/>
              </a:ext>
            </a:extLst>
          </p:cNvPr>
          <p:cNvGrpSpPr/>
          <p:nvPr/>
        </p:nvGrpSpPr>
        <p:grpSpPr>
          <a:xfrm>
            <a:off x="8183731" y="-79693"/>
            <a:ext cx="871464" cy="898705"/>
            <a:chOff x="1786339" y="1703401"/>
            <a:chExt cx="473400" cy="473400"/>
          </a:xfrm>
        </p:grpSpPr>
        <p:sp>
          <p:nvSpPr>
            <p:cNvPr id="38" name="Google Shape;367;p40">
              <a:extLst>
                <a:ext uri="{FF2B5EF4-FFF2-40B4-BE49-F238E27FC236}">
                  <a16:creationId xmlns="" xmlns:a16="http://schemas.microsoft.com/office/drawing/2014/main" id="{BD0A19A8-1F8E-4DDC-93B8-B1DEB34B6B51}"/>
                </a:ext>
              </a:extLst>
            </p:cNvPr>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Lora"/>
                <a:ea typeface="Lora"/>
                <a:cs typeface="Lora"/>
                <a:sym typeface="Lora"/>
              </a:endParaRPr>
            </a:p>
          </p:txBody>
        </p:sp>
        <p:sp>
          <p:nvSpPr>
            <p:cNvPr id="39" name="Google Shape;368;p40">
              <a:extLst>
                <a:ext uri="{FF2B5EF4-FFF2-40B4-BE49-F238E27FC236}">
                  <a16:creationId xmlns="" xmlns:a16="http://schemas.microsoft.com/office/drawing/2014/main" id="{269CDAAA-3842-4EE1-B353-2F64574D2ABD}"/>
                </a:ext>
              </a:extLst>
            </p:cNvPr>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500" dirty="0">
                  <a:solidFill>
                    <a:schemeClr val="dk2"/>
                  </a:solidFill>
                  <a:latin typeface="Lora"/>
                  <a:ea typeface="Lora"/>
                  <a:cs typeface="Lora"/>
                  <a:sym typeface="Lora"/>
                </a:rPr>
                <a:t>1</a:t>
              </a:r>
              <a:endParaRPr sz="1500" dirty="0">
                <a:solidFill>
                  <a:schemeClr val="dk2"/>
                </a:solidFill>
                <a:latin typeface="Lora"/>
                <a:ea typeface="Lora"/>
                <a:cs typeface="Lora"/>
                <a:sym typeface="Lora"/>
              </a:endParaRPr>
            </a:p>
          </p:txBody>
        </p:sp>
      </p:grpSp>
      <p:sp>
        <p:nvSpPr>
          <p:cNvPr id="41" name="Rectangle 40">
            <a:extLst>
              <a:ext uri="{FF2B5EF4-FFF2-40B4-BE49-F238E27FC236}">
                <a16:creationId xmlns="" xmlns:a16="http://schemas.microsoft.com/office/drawing/2014/main" id="{6F5AED42-FCE1-48A6-A547-99F62EDEA598}"/>
              </a:ext>
            </a:extLst>
          </p:cNvPr>
          <p:cNvSpPr/>
          <p:nvPr/>
        </p:nvSpPr>
        <p:spPr>
          <a:xfrm>
            <a:off x="0" y="4933507"/>
            <a:ext cx="9144000" cy="20999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                                                                                                                      </a:t>
            </a:r>
            <a:r>
              <a:rPr lang="en-US" dirty="0" smtClean="0">
                <a:solidFill>
                  <a:schemeClr val="bg1"/>
                </a:solidFill>
              </a:rPr>
              <a:t>		 </a:t>
            </a:r>
            <a:r>
              <a:rPr lang="en-US" dirty="0">
                <a:solidFill>
                  <a:schemeClr val="tx1"/>
                </a:solidFill>
              </a:rPr>
              <a:t>www.astrojr.com</a:t>
            </a:r>
            <a:endParaRPr lang="en-US" dirty="0">
              <a:solidFill>
                <a:schemeClr val="tx1"/>
              </a:solidFill>
            </a:endParaRPr>
          </a:p>
        </p:txBody>
      </p:sp>
    </p:spTree>
    <p:extLst>
      <p:ext uri="{BB962C8B-B14F-4D97-AF65-F5344CB8AC3E}">
        <p14:creationId xmlns:p14="http://schemas.microsoft.com/office/powerpoint/2010/main" val="3086481417"/>
      </p:ext>
    </p:extLst>
  </p:cSld>
  <p:clrMapOvr>
    <a:masterClrMapping/>
  </p:clrMapOvr>
</p:sld>
</file>

<file path=ppt/theme/theme1.xml><?xml version="1.0" encoding="utf-8"?>
<a:theme xmlns:a="http://schemas.openxmlformats.org/drawingml/2006/main" name="Brabantio template">
  <a:themeElements>
    <a:clrScheme name="Custom 347">
      <a:dk1>
        <a:srgbClr val="FFFFFF"/>
      </a:dk1>
      <a:lt1>
        <a:srgbClr val="000000"/>
      </a:lt1>
      <a:dk2>
        <a:srgbClr val="D3D9DF"/>
      </a:dk2>
      <a:lt2>
        <a:srgbClr val="496175"/>
      </a:lt2>
      <a:accent1>
        <a:srgbClr val="1456BB"/>
      </a:accent1>
      <a:accent2>
        <a:srgbClr val="971D4D"/>
      </a:accent2>
      <a:accent3>
        <a:srgbClr val="C92126"/>
      </a:accent3>
      <a:accent4>
        <a:srgbClr val="E4682F"/>
      </a:accent4>
      <a:accent5>
        <a:srgbClr val="EEAD12"/>
      </a:accent5>
      <a:accent6>
        <a:srgbClr val="328EFF"/>
      </a:accent6>
      <a:hlink>
        <a:srgbClr val="7CAEF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1151</Words>
  <Application>Microsoft Office PowerPoint</Application>
  <PresentationFormat>On-screen Show (16:9)</PresentationFormat>
  <Paragraphs>125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Verdana</vt:lpstr>
      <vt:lpstr>Itim</vt:lpstr>
      <vt:lpstr>Vidaloka</vt:lpstr>
      <vt:lpstr>Geneva</vt:lpstr>
      <vt:lpstr>Lora</vt:lpstr>
      <vt:lpstr>Arial</vt:lpstr>
      <vt:lpstr>Brabantio template</vt:lpstr>
      <vt:lpstr>English Comprehension</vt:lpstr>
      <vt:lpstr>Contents</vt:lpstr>
      <vt:lpstr>Continuation…</vt:lpstr>
      <vt:lpstr>Introduction</vt:lpstr>
      <vt:lpstr>Comprehension is the understanding and interpretation of what is read.   To be able to accurately understand written material, children need to be able to   (1) decode what they read;   (2) make connections between what they read and what they already know; and   (3) think deeply about what they have read</vt:lpstr>
      <vt:lpstr> Reading comprehension is one of the most important aspects of English literacy.   Without proper comprehension skills, students lack the ability to understand what they read. Having excellent reading comprehension skills is crucial.   It increases the enjoyment and effectiveness of reading and helps not only academically, but professionally, and in a person's personal life.  A well-developed reading comprehension skillset allows people to quickly read and understand text, from novels and textbooks to newspaper or magazine articles. </vt:lpstr>
      <vt:lpstr>Let’s Begin With Chapter 1  Compare And Contrast</vt:lpstr>
      <vt:lpstr>PowerPoint Presentation</vt:lpstr>
      <vt:lpstr>Learning About The Solar System</vt:lpstr>
      <vt:lpstr>Continuation…</vt:lpstr>
      <vt:lpstr>Continuation…</vt:lpstr>
      <vt:lpstr>Now, Answer The Following Questions.</vt:lpstr>
      <vt:lpstr>Choose the best answer for each question.</vt:lpstr>
      <vt:lpstr>Brown Recluse Spider</vt:lpstr>
      <vt:lpstr>Continuation…</vt:lpstr>
      <vt:lpstr>Continuation…</vt:lpstr>
      <vt:lpstr>Now, Answer The Following Questions.</vt:lpstr>
      <vt:lpstr>Choose the best answer for each question.</vt:lpstr>
      <vt:lpstr>Continuation...</vt:lpstr>
      <vt:lpstr>SYMPATHY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Priyanka Rao</dc:creator>
  <cp:lastModifiedBy>Microsoft account</cp:lastModifiedBy>
  <cp:revision>254</cp:revision>
  <dcterms:modified xsi:type="dcterms:W3CDTF">2021-11-07T19:57:14Z</dcterms:modified>
</cp:coreProperties>
</file>